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59" r:id="rId4"/>
    <p:sldId id="277" r:id="rId5"/>
    <p:sldId id="279" r:id="rId6"/>
    <p:sldId id="263" r:id="rId7"/>
    <p:sldId id="281" r:id="rId8"/>
    <p:sldId id="282" r:id="rId9"/>
    <p:sldId id="283" r:id="rId10"/>
    <p:sldId id="284" r:id="rId11"/>
    <p:sldId id="285" r:id="rId12"/>
    <p:sldId id="286" r:id="rId13"/>
    <p:sldId id="289" r:id="rId14"/>
    <p:sldId id="290" r:id="rId15"/>
    <p:sldId id="287" r:id="rId16"/>
    <p:sldId id="288" r:id="rId17"/>
    <p:sldId id="280" r:id="rId18"/>
    <p:sldId id="268" r:id="rId19"/>
    <p:sldId id="271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3ED7057-F70E-461D-ACE5-53866D1FEA6E}">
          <p14:sldIdLst>
            <p14:sldId id="256"/>
            <p14:sldId id="278"/>
            <p14:sldId id="259"/>
            <p14:sldId id="277"/>
            <p14:sldId id="279"/>
            <p14:sldId id="263"/>
            <p14:sldId id="281"/>
            <p14:sldId id="282"/>
            <p14:sldId id="283"/>
          </p14:sldIdLst>
        </p14:section>
        <p14:section name="未命名的章節" id="{0DD5B58E-C190-4F8C-A6F3-11577673B530}">
          <p14:sldIdLst>
            <p14:sldId id="284"/>
            <p14:sldId id="285"/>
            <p14:sldId id="286"/>
            <p14:sldId id="289"/>
            <p14:sldId id="290"/>
            <p14:sldId id="287"/>
            <p14:sldId id="288"/>
            <p14:sldId id="280"/>
            <p14:sldId id="268"/>
            <p14:sldId id="27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79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C934D-AF10-4AD8-9FFF-E094A0A8FD47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16C03-C263-4036-B294-3390D1F7F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28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734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7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7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3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642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412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54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377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08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97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6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877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62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1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80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40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905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73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86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0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>
          <a:xfrm rot="18900000">
            <a:off x="-1343357" y="1760220"/>
            <a:ext cx="7075834" cy="868680"/>
          </a:xfrm>
          <a:custGeom>
            <a:avLst/>
            <a:gdLst>
              <a:gd name="connsiteX0" fmla="*/ 6207155 w 7075834"/>
              <a:gd name="connsiteY0" fmla="*/ 0 h 868680"/>
              <a:gd name="connsiteX1" fmla="*/ 7075834 w 7075834"/>
              <a:gd name="connsiteY1" fmla="*/ 868680 h 868680"/>
              <a:gd name="connsiteX2" fmla="*/ 0 w 7075834"/>
              <a:gd name="connsiteY2" fmla="*/ 868680 h 868680"/>
              <a:gd name="connsiteX3" fmla="*/ 868680 w 7075834"/>
              <a:gd name="connsiteY3" fmla="*/ 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5834" h="868680">
                <a:moveTo>
                  <a:pt x="6207155" y="0"/>
                </a:moveTo>
                <a:lnTo>
                  <a:pt x="7075834" y="868680"/>
                </a:lnTo>
                <a:lnTo>
                  <a:pt x="0" y="868680"/>
                </a:lnTo>
                <a:lnTo>
                  <a:pt x="86868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 rot="18900000">
            <a:off x="-25596" y="2258126"/>
            <a:ext cx="12040422" cy="2341748"/>
          </a:xfrm>
          <a:custGeom>
            <a:avLst/>
            <a:gdLst>
              <a:gd name="connsiteX0" fmla="*/ 9698676 w 12040422"/>
              <a:gd name="connsiteY0" fmla="*/ 0 h 2341748"/>
              <a:gd name="connsiteX1" fmla="*/ 12040422 w 12040422"/>
              <a:gd name="connsiteY1" fmla="*/ 2341748 h 2341748"/>
              <a:gd name="connsiteX2" fmla="*/ 2341746 w 12040422"/>
              <a:gd name="connsiteY2" fmla="*/ 2341746 h 2341748"/>
              <a:gd name="connsiteX3" fmla="*/ 0 w 12040422"/>
              <a:gd name="connsiteY3" fmla="*/ 0 h 23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0422" h="2341748">
                <a:moveTo>
                  <a:pt x="9698676" y="0"/>
                </a:moveTo>
                <a:lnTo>
                  <a:pt x="12040422" y="2341748"/>
                </a:lnTo>
                <a:lnTo>
                  <a:pt x="2341746" y="23417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 rot="18900000">
            <a:off x="6862969" y="4488709"/>
            <a:ext cx="6472358" cy="552878"/>
          </a:xfrm>
          <a:custGeom>
            <a:avLst/>
            <a:gdLst>
              <a:gd name="connsiteX0" fmla="*/ 6472358 w 6472358"/>
              <a:gd name="connsiteY0" fmla="*/ 0 h 552878"/>
              <a:gd name="connsiteX1" fmla="*/ 5919479 w 6472358"/>
              <a:gd name="connsiteY1" fmla="*/ 552878 h 552878"/>
              <a:gd name="connsiteX2" fmla="*/ 552878 w 6472358"/>
              <a:gd name="connsiteY2" fmla="*/ 552878 h 552878"/>
              <a:gd name="connsiteX3" fmla="*/ 0 w 6472358"/>
              <a:gd name="connsiteY3" fmla="*/ 0 h 55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2358" h="552878">
                <a:moveTo>
                  <a:pt x="6472358" y="0"/>
                </a:moveTo>
                <a:lnTo>
                  <a:pt x="5919479" y="552878"/>
                </a:lnTo>
                <a:lnTo>
                  <a:pt x="552878" y="5528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11734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93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43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8B198-5485-4CCC-8C76-DE8B4C882706}" type="datetimeFigureOut">
              <a:rPr lang="zh-CN" altLang="en-US" smtClean="0"/>
              <a:t>2023/1/18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586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038600" y="1371600"/>
            <a:ext cx="4114800" cy="411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392598" y="298877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專案審查操作手冊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18959" y="1371600"/>
            <a:ext cx="1753985" cy="1402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NAFCO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351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81622" y="1397271"/>
            <a:ext cx="11921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4.</a:t>
            </a:r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預定計畫與需求人力</a:t>
            </a:r>
            <a:endParaRPr lang="en-US" altLang="zh-TW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CN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文本框 79"/>
          <p:cNvSpPr txBox="1"/>
          <p:nvPr/>
        </p:nvSpPr>
        <p:spPr>
          <a:xfrm>
            <a:off x="540327" y="4358425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</a:t>
            </a:r>
            <a:endParaRPr lang="zh-CN" altLang="en-US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文本框 82"/>
          <p:cNvSpPr txBox="1"/>
          <p:nvPr/>
        </p:nvSpPr>
        <p:spPr>
          <a:xfrm>
            <a:off x="540326" y="5004757"/>
            <a:ext cx="1165167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預定計畫時間自動換算月數</a:t>
            </a:r>
            <a:endParaRPr lang="en-US" altLang="zh-CN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需求人力如無需求請輸入</a:t>
            </a:r>
            <a:r>
              <a:rPr lang="en-US" altLang="zh-TW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0,</a:t>
            </a:r>
            <a:r>
              <a:rPr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如有需求人力</a:t>
            </a:r>
            <a:r>
              <a:rPr lang="en-US" altLang="zh-TW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簽核會自動簽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核</a:t>
            </a:r>
            <a:r>
              <a:rPr lang="en-US" altLang="zh-TW" dirty="0" err="1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Nafco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HR</a:t>
            </a:r>
            <a:r>
              <a:rPr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邢蓓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蓓經理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NSP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徐琴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手動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轉簽部分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自動化單位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Hope, 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行政總務廠務轉簽齊經理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資訊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單位轉簽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Willy</a:t>
            </a:r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83" y="2101835"/>
            <a:ext cx="7896717" cy="209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7" y="2018540"/>
            <a:ext cx="84010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81622" y="1397271"/>
            <a:ext cx="11921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5.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專案</a:t>
            </a:r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說明明細</a:t>
            </a:r>
            <a:r>
              <a:rPr lang="en-US" altLang="zh-TW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現況說明、專案目的、投資成本等</a:t>
            </a:r>
            <a:endParaRPr lang="en-US" altLang="zh-CN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CN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文本框 79"/>
          <p:cNvSpPr txBox="1"/>
          <p:nvPr/>
        </p:nvSpPr>
        <p:spPr>
          <a:xfrm>
            <a:off x="8908473" y="2720080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</a:t>
            </a:r>
            <a:endParaRPr lang="zh-CN" altLang="en-US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文本框 82"/>
          <p:cNvSpPr txBox="1"/>
          <p:nvPr/>
        </p:nvSpPr>
        <p:spPr>
          <a:xfrm>
            <a:off x="8908473" y="3366412"/>
            <a:ext cx="318654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字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數限制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600</a:t>
            </a:r>
            <a:endParaRPr lang="en-US" altLang="zh-CN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相關內容請合併檔案上傳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檔僅限</a:t>
            </a:r>
            <a:r>
              <a:rPr lang="en-US" altLang="zh-TW" dirty="0" err="1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Excel,pdf,ppt</a:t>
            </a:r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59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43956" y="1134034"/>
            <a:ext cx="11921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6.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送簽確認</a:t>
            </a:r>
            <a:endParaRPr lang="en-US" altLang="zh-TW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CN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文本框 79"/>
          <p:cNvSpPr txBox="1"/>
          <p:nvPr/>
        </p:nvSpPr>
        <p:spPr>
          <a:xfrm>
            <a:off x="7458909" y="2396914"/>
            <a:ext cx="3484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</a:t>
            </a:r>
            <a:endParaRPr lang="zh-CN" altLang="en-US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文本框 82"/>
          <p:cNvSpPr txBox="1"/>
          <p:nvPr/>
        </p:nvSpPr>
        <p:spPr>
          <a:xfrm>
            <a:off x="7458910" y="3043246"/>
            <a:ext cx="4123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存檔紀錄後請於頁面確認後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按下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”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確定送簽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”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完成申請</a:t>
            </a:r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42" y="1776668"/>
            <a:ext cx="644842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6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3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清單可查看權限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64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清單可查看權限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81622" y="1397271"/>
            <a:ext cx="11921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專案清單權限</a:t>
            </a:r>
            <a:endParaRPr lang="en-US" altLang="zh-CN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文本框 79"/>
          <p:cNvSpPr txBox="1"/>
          <p:nvPr/>
        </p:nvSpPr>
        <p:spPr>
          <a:xfrm>
            <a:off x="8953499" y="2720572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</a:t>
            </a:r>
            <a:endParaRPr lang="zh-CN" altLang="en-US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文本框 82"/>
          <p:cNvSpPr txBox="1"/>
          <p:nvPr/>
        </p:nvSpPr>
        <p:spPr>
          <a:xfrm>
            <a:off x="8953498" y="3366903"/>
            <a:ext cx="323850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僅限填單者與申請者可察看自己部份的清單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altLang="zh-CN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僅限簽核人員可查看相關專案</a:t>
            </a:r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2057400"/>
            <a:ext cx="89249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圓角矩形 9"/>
          <p:cNvSpPr/>
          <p:nvPr/>
        </p:nvSpPr>
        <p:spPr>
          <a:xfrm>
            <a:off x="6572250" y="2568171"/>
            <a:ext cx="847725" cy="4146953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1" y="2697944"/>
            <a:ext cx="7648575" cy="2705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2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4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簽核流程說明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11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簽核流程說明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68037" y="1521248"/>
            <a:ext cx="395752" cy="926830"/>
            <a:chOff x="1885" y="1509"/>
            <a:chExt cx="503" cy="1178"/>
          </a:xfrm>
          <a:solidFill>
            <a:schemeClr val="bg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</p:grpSp>
      <p:sp>
        <p:nvSpPr>
          <p:cNvPr id="6" name="文本框 17"/>
          <p:cNvSpPr txBox="1"/>
          <p:nvPr/>
        </p:nvSpPr>
        <p:spPr>
          <a:xfrm>
            <a:off x="1163921" y="1683325"/>
            <a:ext cx="2992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填單人員申請送簽後</a:t>
            </a:r>
            <a:endParaRPr lang="zh-CN" altLang="en-US" sz="24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8" name="文本框 17"/>
          <p:cNvSpPr txBox="1"/>
          <p:nvPr/>
        </p:nvSpPr>
        <p:spPr>
          <a:xfrm>
            <a:off x="1774945" y="2448078"/>
            <a:ext cx="46951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-&gt;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專案單位</a:t>
            </a:r>
            <a:r>
              <a:rPr lang="en-US" altLang="zh-TW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Boss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的主管</a:t>
            </a:r>
            <a:endParaRPr lang="en-US" altLang="zh-TW" sz="20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en-US" altLang="zh-TW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-&gt;</a:t>
            </a:r>
            <a:r>
              <a:rPr lang="zh-TW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申請單位中心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主管</a:t>
            </a:r>
            <a:endParaRPr lang="en-US" altLang="zh-TW" sz="20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en-US" altLang="zh-TW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-&gt;</a:t>
            </a:r>
            <a:r>
              <a:rPr lang="zh-TW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需求人力如有人數則會簽</a:t>
            </a:r>
            <a:r>
              <a:rPr lang="en-US" altLang="zh-TW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HR</a:t>
            </a:r>
          </a:p>
          <a:p>
            <a:r>
              <a:rPr lang="en-US" altLang="zh-TW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-&gt;</a:t>
            </a:r>
            <a:r>
              <a:rPr lang="zh-TW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會計評估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審查</a:t>
            </a:r>
            <a:endParaRPr lang="en-US" altLang="zh-TW" sz="20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en-US" altLang="zh-TW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-&gt;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財務長</a:t>
            </a:r>
            <a:endParaRPr lang="en-US" altLang="zh-TW" sz="20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en-US" altLang="zh-TW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-&gt;</a:t>
            </a:r>
            <a:r>
              <a:rPr lang="zh-TW" altLang="en-US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總經理</a:t>
            </a:r>
            <a:endParaRPr lang="en-US" altLang="zh-TW" sz="20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en-US" altLang="zh-TW" sz="20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-&gt;</a:t>
            </a:r>
            <a:r>
              <a:rPr lang="zh-TW" altLang="en-US" sz="20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投資金額超過一千萬董事長</a:t>
            </a:r>
            <a:endParaRPr lang="zh-CN" altLang="en-US" sz="20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文本框 17"/>
          <p:cNvSpPr txBox="1"/>
          <p:nvPr/>
        </p:nvSpPr>
        <p:spPr>
          <a:xfrm>
            <a:off x="8112831" y="5401239"/>
            <a:ext cx="2992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簽</a:t>
            </a:r>
            <a:r>
              <a:rPr lang="zh-TW" altLang="en-US" sz="2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核完成</a:t>
            </a:r>
            <a:r>
              <a:rPr lang="zh-TW" altLang="en-US" sz="2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通知</a:t>
            </a:r>
            <a:endParaRPr lang="en-US" altLang="zh-TW" sz="2400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zh-TW" altLang="en-US" sz="24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填單者與財務玉卿</a:t>
            </a:r>
            <a:endParaRPr lang="zh-CN" altLang="en-US" sz="24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10795710" y="5305406"/>
            <a:ext cx="395752" cy="926830"/>
            <a:chOff x="1885" y="1509"/>
            <a:chExt cx="503" cy="1178"/>
          </a:xfrm>
          <a:solidFill>
            <a:schemeClr val="bg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/>
            </a:p>
          </p:txBody>
        </p:sp>
      </p:grpSp>
      <p:sp>
        <p:nvSpPr>
          <p:cNvPr id="13" name="Freeform 11"/>
          <p:cNvSpPr>
            <a:spLocks noEditPoints="1"/>
          </p:cNvSpPr>
          <p:nvPr/>
        </p:nvSpPr>
        <p:spPr bwMode="auto">
          <a:xfrm rot="21129250">
            <a:off x="326795" y="2490273"/>
            <a:ext cx="1363709" cy="1330660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 rot="21129250">
            <a:off x="404073" y="2557687"/>
            <a:ext cx="1211851" cy="118262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ight Arrow 59"/>
          <p:cNvSpPr/>
          <p:nvPr/>
        </p:nvSpPr>
        <p:spPr>
          <a:xfrm>
            <a:off x="569252" y="2816733"/>
            <a:ext cx="884141" cy="612097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85" y="4465728"/>
            <a:ext cx="24765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45" y="2396119"/>
            <a:ext cx="2476500" cy="206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直線單箭頭接點 17"/>
          <p:cNvCxnSpPr/>
          <p:nvPr/>
        </p:nvCxnSpPr>
        <p:spPr>
          <a:xfrm>
            <a:off x="4556760" y="2659413"/>
            <a:ext cx="2196085" cy="786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4335780" y="2971833"/>
            <a:ext cx="2417065" cy="786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>
            <a:off x="5311140" y="3253773"/>
            <a:ext cx="1441705" cy="44954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>
            <a:endCxn id="1027" idx="1"/>
          </p:cNvCxnSpPr>
          <p:nvPr/>
        </p:nvCxnSpPr>
        <p:spPr>
          <a:xfrm flipV="1">
            <a:off x="3779520" y="3428830"/>
            <a:ext cx="2973325" cy="13234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3024466" y="3868454"/>
            <a:ext cx="3728379" cy="13966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3024466" y="4168173"/>
            <a:ext cx="3728379" cy="18284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04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簽核</a:t>
            </a:r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流程說明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428750"/>
            <a:ext cx="101536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Стрелка вправо 45"/>
          <p:cNvSpPr/>
          <p:nvPr/>
        </p:nvSpPr>
        <p:spPr>
          <a:xfrm rot="16200000">
            <a:off x="7834313" y="2196034"/>
            <a:ext cx="314324" cy="3894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圓角矩形 1"/>
          <p:cNvSpPr/>
          <p:nvPr/>
        </p:nvSpPr>
        <p:spPr>
          <a:xfrm>
            <a:off x="8591550" y="1628775"/>
            <a:ext cx="2581275" cy="6096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Стрелка вправо 45"/>
          <p:cNvSpPr/>
          <p:nvPr/>
        </p:nvSpPr>
        <p:spPr>
          <a:xfrm rot="16200000">
            <a:off x="9642239" y="2200799"/>
            <a:ext cx="314324" cy="3894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圓角矩形 38"/>
          <p:cNvSpPr/>
          <p:nvPr/>
        </p:nvSpPr>
        <p:spPr>
          <a:xfrm>
            <a:off x="1590675" y="5534025"/>
            <a:ext cx="1514475" cy="304800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82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33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待調整部分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Скругленный прямоугольник 193"/>
          <p:cNvSpPr/>
          <p:nvPr/>
        </p:nvSpPr>
        <p:spPr>
          <a:xfrm>
            <a:off x="4452942" y="2590792"/>
            <a:ext cx="6702738" cy="3429024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44"/>
          <p:cNvSpPr txBox="1">
            <a:spLocks noChangeArrowheads="1"/>
          </p:cNvSpPr>
          <p:nvPr/>
        </p:nvSpPr>
        <p:spPr bwMode="auto">
          <a:xfrm>
            <a:off x="4595818" y="2742421"/>
            <a:ext cx="16669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zh-TW" altLang="en-US" sz="2400" b="1" dirty="0" smtClean="0">
                <a:solidFill>
                  <a:schemeClr val="tx2"/>
                </a:solidFill>
                <a:latin typeface="Microsoft Sans Serif" pitchFamily="34" charset="0"/>
                <a:ea typeface="Microsoft YaHei" pitchFamily="34" charset="-122"/>
                <a:cs typeface="Microsoft Sans Serif" pitchFamily="34" charset="0"/>
              </a:rPr>
              <a:t>待調整</a:t>
            </a:r>
            <a:endParaRPr lang="ru-RU" sz="2400" b="1" dirty="0">
              <a:solidFill>
                <a:schemeClr val="tx2"/>
              </a:solidFill>
              <a:latin typeface="Microsoft Sans Serif" pitchFamily="34" charset="0"/>
              <a:ea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4595818" y="3457789"/>
            <a:ext cx="61331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600" b="1" dirty="0" smtClean="0"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1.</a:t>
            </a:r>
            <a:r>
              <a:rPr lang="zh-TW" altLang="en-US" sz="1600" b="1" dirty="0" smtClean="0"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暫存功能</a:t>
            </a:r>
            <a:endParaRPr lang="en-US" altLang="zh-TW" sz="1600" b="1" dirty="0" smtClean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1600" b="1" dirty="0" smtClean="0"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2.GSC</a:t>
            </a:r>
            <a:r>
              <a:rPr lang="zh-TW" altLang="en-US" sz="1600" b="1" dirty="0" smtClean="0"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簽核完成通知填單者與財務</a:t>
            </a:r>
            <a:r>
              <a:rPr lang="zh-TW" altLang="en-US" sz="1600" b="1" dirty="0" smtClean="0"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機制</a:t>
            </a:r>
            <a:r>
              <a:rPr lang="en-US" altLang="zh-TW" sz="1600" b="1" dirty="0" smtClean="0"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(</a:t>
            </a:r>
            <a:r>
              <a:rPr lang="zh-TW" altLang="en-US" sz="1600" b="1" dirty="0" smtClean="0"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已完成</a:t>
            </a:r>
            <a:r>
              <a:rPr lang="en-US" altLang="zh-TW" sz="1600" b="1" dirty="0" smtClean="0"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)</a:t>
            </a:r>
            <a:endParaRPr lang="en-US" altLang="zh-TW" sz="1600" b="1" dirty="0" smtClean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1600" b="1" dirty="0" smtClean="0"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3.</a:t>
            </a:r>
            <a:r>
              <a:rPr lang="zh-TW" altLang="en-US" sz="1600" b="1" dirty="0" smtClean="0"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專案代號產生與回壓</a:t>
            </a:r>
            <a:r>
              <a:rPr lang="en-US" altLang="zh-TW" sz="1600" b="1" dirty="0" smtClean="0"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Oracle</a:t>
            </a:r>
            <a:endParaRPr lang="en-US" sz="1600" b="1" dirty="0" smtClean="0"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grpSp>
        <p:nvGrpSpPr>
          <p:cNvPr id="14" name="Group 10"/>
          <p:cNvGrpSpPr/>
          <p:nvPr/>
        </p:nvGrpSpPr>
        <p:grpSpPr>
          <a:xfrm>
            <a:off x="4310066" y="1733536"/>
            <a:ext cx="357190" cy="356993"/>
            <a:chOff x="3763387" y="2526437"/>
            <a:chExt cx="1480443" cy="1479628"/>
          </a:xfrm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763387" y="2526437"/>
              <a:ext cx="1480443" cy="1479628"/>
            </a:xfrm>
            <a:custGeom>
              <a:avLst/>
              <a:gdLst/>
              <a:ahLst/>
              <a:cxnLst>
                <a:cxn ang="0">
                  <a:pos x="6920" y="0"/>
                </a:cxn>
                <a:cxn ang="0">
                  <a:pos x="10273" y="867"/>
                </a:cxn>
                <a:cxn ang="0">
                  <a:pos x="10458" y="1087"/>
                </a:cxn>
                <a:cxn ang="0">
                  <a:pos x="10713" y="1136"/>
                </a:cxn>
                <a:cxn ang="0">
                  <a:pos x="13837" y="6920"/>
                </a:cxn>
                <a:cxn ang="0">
                  <a:pos x="6920" y="13833"/>
                </a:cxn>
                <a:cxn ang="0">
                  <a:pos x="0" y="6920"/>
                </a:cxn>
                <a:cxn ang="0">
                  <a:pos x="3016" y="1204"/>
                </a:cxn>
                <a:cxn ang="0">
                  <a:pos x="3110" y="1142"/>
                </a:cxn>
                <a:cxn ang="0">
                  <a:pos x="3372" y="1097"/>
                </a:cxn>
                <a:cxn ang="0">
                  <a:pos x="3573" y="861"/>
                </a:cxn>
                <a:cxn ang="0">
                  <a:pos x="6920" y="0"/>
                </a:cxn>
              </a:cxnLst>
              <a:rect l="0" t="0" r="r" b="b"/>
              <a:pathLst>
                <a:path w="13837" h="13833">
                  <a:moveTo>
                    <a:pt x="6920" y="0"/>
                  </a:moveTo>
                  <a:cubicBezTo>
                    <a:pt x="8134" y="0"/>
                    <a:pt x="9279" y="314"/>
                    <a:pt x="10273" y="867"/>
                  </a:cubicBezTo>
                  <a:cubicBezTo>
                    <a:pt x="10296" y="935"/>
                    <a:pt x="10377" y="1048"/>
                    <a:pt x="10458" y="1087"/>
                  </a:cubicBezTo>
                  <a:cubicBezTo>
                    <a:pt x="10545" y="1133"/>
                    <a:pt x="10645" y="1146"/>
                    <a:pt x="10713" y="1136"/>
                  </a:cubicBezTo>
                  <a:cubicBezTo>
                    <a:pt x="12594" y="2372"/>
                    <a:pt x="13837" y="4499"/>
                    <a:pt x="13837" y="6920"/>
                  </a:cubicBezTo>
                  <a:cubicBezTo>
                    <a:pt x="13837" y="10736"/>
                    <a:pt x="10736" y="13833"/>
                    <a:pt x="6920" y="13833"/>
                  </a:cubicBezTo>
                  <a:cubicBezTo>
                    <a:pt x="3097" y="13833"/>
                    <a:pt x="0" y="10736"/>
                    <a:pt x="0" y="6920"/>
                  </a:cubicBezTo>
                  <a:cubicBezTo>
                    <a:pt x="0" y="4544"/>
                    <a:pt x="1194" y="2450"/>
                    <a:pt x="3016" y="1204"/>
                  </a:cubicBezTo>
                  <a:cubicBezTo>
                    <a:pt x="3049" y="1184"/>
                    <a:pt x="3078" y="1162"/>
                    <a:pt x="3110" y="1142"/>
                  </a:cubicBezTo>
                  <a:cubicBezTo>
                    <a:pt x="3152" y="1113"/>
                    <a:pt x="3224" y="1188"/>
                    <a:pt x="3372" y="1097"/>
                  </a:cubicBezTo>
                  <a:cubicBezTo>
                    <a:pt x="3560" y="984"/>
                    <a:pt x="3502" y="900"/>
                    <a:pt x="3573" y="861"/>
                  </a:cubicBezTo>
                  <a:cubicBezTo>
                    <a:pt x="4564" y="314"/>
                    <a:pt x="5706" y="0"/>
                    <a:pt x="69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71000">
                  <a:schemeClr val="accent3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3893079" y="2621055"/>
              <a:ext cx="1221060" cy="1350752"/>
            </a:xfrm>
            <a:custGeom>
              <a:avLst/>
              <a:gdLst/>
              <a:ahLst/>
              <a:cxnLst>
                <a:cxn ang="0">
                  <a:pos x="9500" y="263"/>
                </a:cxn>
                <a:cxn ang="0">
                  <a:pos x="9063" y="4"/>
                </a:cxn>
                <a:cxn ang="0">
                  <a:pos x="10086" y="9361"/>
                </a:cxn>
                <a:cxn ang="0">
                  <a:pos x="5713" y="12374"/>
                </a:cxn>
                <a:cxn ang="0">
                  <a:pos x="1337" y="9361"/>
                </a:cxn>
                <a:cxn ang="0">
                  <a:pos x="2363" y="0"/>
                </a:cxn>
                <a:cxn ang="0">
                  <a:pos x="1926" y="263"/>
                </a:cxn>
                <a:cxn ang="0">
                  <a:pos x="1023" y="9419"/>
                </a:cxn>
                <a:cxn ang="0">
                  <a:pos x="5710" y="12630"/>
                </a:cxn>
                <a:cxn ang="0">
                  <a:pos x="5710" y="12630"/>
                </a:cxn>
                <a:cxn ang="0">
                  <a:pos x="5713" y="12630"/>
                </a:cxn>
                <a:cxn ang="0">
                  <a:pos x="5716" y="12630"/>
                </a:cxn>
                <a:cxn ang="0">
                  <a:pos x="5716" y="12630"/>
                </a:cxn>
                <a:cxn ang="0">
                  <a:pos x="10400" y="9419"/>
                </a:cxn>
                <a:cxn ang="0">
                  <a:pos x="9500" y="263"/>
                </a:cxn>
              </a:cxnLst>
              <a:rect l="0" t="0" r="r" b="b"/>
              <a:pathLst>
                <a:path w="11419" h="12630">
                  <a:moveTo>
                    <a:pt x="9500" y="263"/>
                  </a:moveTo>
                  <a:cubicBezTo>
                    <a:pt x="9500" y="263"/>
                    <a:pt x="9221" y="301"/>
                    <a:pt x="9063" y="4"/>
                  </a:cubicBezTo>
                  <a:cubicBezTo>
                    <a:pt x="8555" y="2661"/>
                    <a:pt x="10979" y="6623"/>
                    <a:pt x="10086" y="9361"/>
                  </a:cubicBezTo>
                  <a:cubicBezTo>
                    <a:pt x="9454" y="11296"/>
                    <a:pt x="7493" y="12293"/>
                    <a:pt x="5713" y="12374"/>
                  </a:cubicBezTo>
                  <a:cubicBezTo>
                    <a:pt x="3929" y="12293"/>
                    <a:pt x="1968" y="11296"/>
                    <a:pt x="1337" y="9361"/>
                  </a:cubicBezTo>
                  <a:cubicBezTo>
                    <a:pt x="444" y="6623"/>
                    <a:pt x="2871" y="2654"/>
                    <a:pt x="2363" y="0"/>
                  </a:cubicBezTo>
                  <a:cubicBezTo>
                    <a:pt x="2204" y="298"/>
                    <a:pt x="1926" y="269"/>
                    <a:pt x="1926" y="263"/>
                  </a:cubicBezTo>
                  <a:cubicBezTo>
                    <a:pt x="2123" y="3354"/>
                    <a:pt x="0" y="6406"/>
                    <a:pt x="1023" y="9419"/>
                  </a:cubicBezTo>
                  <a:cubicBezTo>
                    <a:pt x="1661" y="11296"/>
                    <a:pt x="3703" y="12617"/>
                    <a:pt x="5710" y="12630"/>
                  </a:cubicBezTo>
                  <a:cubicBezTo>
                    <a:pt x="5710" y="12630"/>
                    <a:pt x="5710" y="12630"/>
                    <a:pt x="5710" y="12630"/>
                  </a:cubicBezTo>
                  <a:cubicBezTo>
                    <a:pt x="5713" y="12630"/>
                    <a:pt x="5713" y="12630"/>
                    <a:pt x="5713" y="12630"/>
                  </a:cubicBezTo>
                  <a:cubicBezTo>
                    <a:pt x="5716" y="12630"/>
                    <a:pt x="5716" y="12630"/>
                    <a:pt x="5716" y="12630"/>
                  </a:cubicBezTo>
                  <a:cubicBezTo>
                    <a:pt x="5716" y="12630"/>
                    <a:pt x="5716" y="12630"/>
                    <a:pt x="5716" y="12630"/>
                  </a:cubicBezTo>
                  <a:cubicBezTo>
                    <a:pt x="7720" y="12617"/>
                    <a:pt x="9762" y="11300"/>
                    <a:pt x="10400" y="9419"/>
                  </a:cubicBezTo>
                  <a:cubicBezTo>
                    <a:pt x="11419" y="6406"/>
                    <a:pt x="9299" y="3357"/>
                    <a:pt x="9500" y="26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Freeform 7"/>
          <p:cNvSpPr>
            <a:spLocks noEditPoints="1"/>
          </p:cNvSpPr>
          <p:nvPr/>
        </p:nvSpPr>
        <p:spPr bwMode="auto">
          <a:xfrm>
            <a:off x="1023918" y="1376346"/>
            <a:ext cx="3000396" cy="5300158"/>
          </a:xfrm>
          <a:custGeom>
            <a:avLst/>
            <a:gdLst/>
            <a:ahLst/>
            <a:cxnLst>
              <a:cxn ang="0">
                <a:pos x="11205" y="2822"/>
              </a:cxn>
              <a:cxn ang="0">
                <a:pos x="896" y="4745"/>
              </a:cxn>
              <a:cxn ang="0">
                <a:pos x="4748" y="702"/>
              </a:cxn>
              <a:cxn ang="0">
                <a:pos x="4110" y="1275"/>
              </a:cxn>
              <a:cxn ang="0">
                <a:pos x="3741" y="2084"/>
              </a:cxn>
              <a:cxn ang="0">
                <a:pos x="4275" y="2722"/>
              </a:cxn>
              <a:cxn ang="0">
                <a:pos x="5295" y="2722"/>
              </a:cxn>
              <a:cxn ang="0">
                <a:pos x="5958" y="2178"/>
              </a:cxn>
              <a:cxn ang="0">
                <a:pos x="6366" y="1320"/>
              </a:cxn>
              <a:cxn ang="0">
                <a:pos x="6049" y="495"/>
              </a:cxn>
              <a:cxn ang="0">
                <a:pos x="6055" y="1311"/>
              </a:cxn>
              <a:cxn ang="0">
                <a:pos x="5680" y="857"/>
              </a:cxn>
              <a:cxn ang="0">
                <a:pos x="5389" y="320"/>
              </a:cxn>
              <a:cxn ang="0">
                <a:pos x="5188" y="2592"/>
              </a:cxn>
              <a:cxn ang="0">
                <a:pos x="5648" y="2188"/>
              </a:cxn>
              <a:cxn ang="0">
                <a:pos x="6101" y="1780"/>
              </a:cxn>
              <a:cxn ang="0">
                <a:pos x="3990" y="1547"/>
              </a:cxn>
              <a:cxn ang="0">
                <a:pos x="4353" y="1220"/>
              </a:cxn>
              <a:cxn ang="0">
                <a:pos x="4738" y="877"/>
              </a:cxn>
              <a:cxn ang="0">
                <a:pos x="5191" y="469"/>
              </a:cxn>
              <a:cxn ang="0">
                <a:pos x="4919" y="747"/>
              </a:cxn>
              <a:cxn ang="0">
                <a:pos x="4521" y="1223"/>
              </a:cxn>
              <a:cxn ang="0">
                <a:pos x="4068" y="1634"/>
              </a:cxn>
              <a:cxn ang="0">
                <a:pos x="5330" y="663"/>
              </a:cxn>
              <a:cxn ang="0">
                <a:pos x="4871" y="1074"/>
              </a:cxn>
              <a:cxn ang="0">
                <a:pos x="4343" y="1547"/>
              </a:cxn>
              <a:cxn ang="0">
                <a:pos x="3884" y="1958"/>
              </a:cxn>
              <a:cxn ang="0">
                <a:pos x="5143" y="984"/>
              </a:cxn>
              <a:cxn ang="0">
                <a:pos x="4631" y="1323"/>
              </a:cxn>
              <a:cxn ang="0">
                <a:pos x="4172" y="1731"/>
              </a:cxn>
              <a:cxn ang="0">
                <a:pos x="5437" y="757"/>
              </a:cxn>
              <a:cxn ang="0">
                <a:pos x="5071" y="1084"/>
              </a:cxn>
              <a:cxn ang="0">
                <a:pos x="4686" y="1427"/>
              </a:cxn>
              <a:cxn ang="0">
                <a:pos x="4233" y="1835"/>
              </a:cxn>
              <a:cxn ang="0">
                <a:pos x="5499" y="864"/>
              </a:cxn>
              <a:cxn ang="0">
                <a:pos x="5101" y="1343"/>
              </a:cxn>
              <a:cxn ang="0">
                <a:pos x="4644" y="1754"/>
              </a:cxn>
              <a:cxn ang="0">
                <a:pos x="4188" y="2165"/>
              </a:cxn>
              <a:cxn ang="0">
                <a:pos x="5376" y="1255"/>
              </a:cxn>
              <a:cxn ang="0">
                <a:pos x="4919" y="1667"/>
              </a:cxn>
              <a:cxn ang="0">
                <a:pos x="4460" y="2074"/>
              </a:cxn>
              <a:cxn ang="0">
                <a:pos x="5664" y="1032"/>
              </a:cxn>
              <a:cxn ang="0">
                <a:pos x="5204" y="1440"/>
              </a:cxn>
              <a:cxn ang="0">
                <a:pos x="4751" y="1845"/>
              </a:cxn>
              <a:cxn ang="0">
                <a:pos x="4388" y="2171"/>
              </a:cxn>
              <a:cxn ang="0">
                <a:pos x="5722" y="1136"/>
              </a:cxn>
              <a:cxn ang="0">
                <a:pos x="5266" y="1544"/>
              </a:cxn>
              <a:cxn ang="0">
                <a:pos x="4812" y="1955"/>
              </a:cxn>
              <a:cxn ang="0">
                <a:pos x="4414" y="2430"/>
              </a:cxn>
              <a:cxn ang="0">
                <a:pos x="5680" y="1463"/>
              </a:cxn>
              <a:cxn ang="0">
                <a:pos x="5220" y="1874"/>
              </a:cxn>
              <a:cxn ang="0">
                <a:pos x="4693" y="2346"/>
              </a:cxn>
              <a:cxn ang="0">
                <a:pos x="5952" y="1375"/>
              </a:cxn>
              <a:cxn ang="0">
                <a:pos x="5492" y="1783"/>
              </a:cxn>
              <a:cxn ang="0">
                <a:pos x="4981" y="2123"/>
              </a:cxn>
              <a:cxn ang="0">
                <a:pos x="4521" y="2528"/>
              </a:cxn>
              <a:cxn ang="0">
                <a:pos x="5787" y="1553"/>
              </a:cxn>
              <a:cxn ang="0">
                <a:pos x="5421" y="1880"/>
              </a:cxn>
              <a:cxn ang="0">
                <a:pos x="5036" y="2227"/>
              </a:cxn>
              <a:cxn ang="0">
                <a:pos x="4583" y="2631"/>
              </a:cxn>
              <a:cxn ang="0">
                <a:pos x="5848" y="1663"/>
              </a:cxn>
              <a:cxn ang="0">
                <a:pos x="5447" y="2139"/>
              </a:cxn>
              <a:cxn ang="0">
                <a:pos x="4994" y="2550"/>
              </a:cxn>
            </a:cxnLst>
            <a:rect l="0" t="0" r="r" b="b"/>
            <a:pathLst>
              <a:path w="11334" h="20018">
                <a:moveTo>
                  <a:pt x="1084" y="4557"/>
                </a:moveTo>
                <a:cubicBezTo>
                  <a:pt x="1158" y="4541"/>
                  <a:pt x="1110" y="4505"/>
                  <a:pt x="1200" y="4460"/>
                </a:cubicBezTo>
                <a:cubicBezTo>
                  <a:pt x="1291" y="4414"/>
                  <a:pt x="1356" y="4450"/>
                  <a:pt x="1356" y="4450"/>
                </a:cubicBezTo>
                <a:cubicBezTo>
                  <a:pt x="1356" y="4450"/>
                  <a:pt x="1356" y="4256"/>
                  <a:pt x="1492" y="4262"/>
                </a:cubicBezTo>
                <a:cubicBezTo>
                  <a:pt x="1628" y="4272"/>
                  <a:pt x="1628" y="4356"/>
                  <a:pt x="1628" y="4356"/>
                </a:cubicBezTo>
                <a:cubicBezTo>
                  <a:pt x="1731" y="4256"/>
                  <a:pt x="1731" y="4256"/>
                  <a:pt x="1731" y="4256"/>
                </a:cubicBezTo>
                <a:cubicBezTo>
                  <a:pt x="1731" y="4256"/>
                  <a:pt x="1793" y="3929"/>
                  <a:pt x="1880" y="3897"/>
                </a:cubicBezTo>
                <a:cubicBezTo>
                  <a:pt x="1964" y="3861"/>
                  <a:pt x="1977" y="4033"/>
                  <a:pt x="1977" y="4033"/>
                </a:cubicBezTo>
                <a:cubicBezTo>
                  <a:pt x="2398" y="3673"/>
                  <a:pt x="2398" y="3673"/>
                  <a:pt x="2398" y="3673"/>
                </a:cubicBezTo>
                <a:cubicBezTo>
                  <a:pt x="2482" y="3667"/>
                  <a:pt x="2482" y="3667"/>
                  <a:pt x="2482" y="3667"/>
                </a:cubicBezTo>
                <a:cubicBezTo>
                  <a:pt x="2482" y="3667"/>
                  <a:pt x="2825" y="3308"/>
                  <a:pt x="2935" y="3146"/>
                </a:cubicBezTo>
                <a:cubicBezTo>
                  <a:pt x="3159" y="2819"/>
                  <a:pt x="3307" y="2498"/>
                  <a:pt x="3398" y="2168"/>
                </a:cubicBezTo>
                <a:cubicBezTo>
                  <a:pt x="3553" y="1592"/>
                  <a:pt x="3748" y="1103"/>
                  <a:pt x="4278" y="631"/>
                </a:cubicBezTo>
                <a:cubicBezTo>
                  <a:pt x="4680" y="272"/>
                  <a:pt x="5285" y="0"/>
                  <a:pt x="5848" y="239"/>
                </a:cubicBezTo>
                <a:cubicBezTo>
                  <a:pt x="6000" y="301"/>
                  <a:pt x="6114" y="391"/>
                  <a:pt x="6201" y="488"/>
                </a:cubicBezTo>
                <a:cubicBezTo>
                  <a:pt x="6735" y="1084"/>
                  <a:pt x="6392" y="1990"/>
                  <a:pt x="5842" y="2472"/>
                </a:cubicBezTo>
                <a:cubicBezTo>
                  <a:pt x="5266" y="2977"/>
                  <a:pt x="4897" y="3068"/>
                  <a:pt x="4201" y="3201"/>
                </a:cubicBezTo>
                <a:cubicBezTo>
                  <a:pt x="3913" y="3256"/>
                  <a:pt x="3608" y="3327"/>
                  <a:pt x="3508" y="3366"/>
                </a:cubicBezTo>
                <a:cubicBezTo>
                  <a:pt x="3405" y="3408"/>
                  <a:pt x="3149" y="3486"/>
                  <a:pt x="2955" y="3621"/>
                </a:cubicBezTo>
                <a:cubicBezTo>
                  <a:pt x="2854" y="3696"/>
                  <a:pt x="2760" y="3780"/>
                  <a:pt x="2692" y="3851"/>
                </a:cubicBezTo>
                <a:cubicBezTo>
                  <a:pt x="2670" y="3877"/>
                  <a:pt x="2673" y="3922"/>
                  <a:pt x="2657" y="3942"/>
                </a:cubicBezTo>
                <a:cubicBezTo>
                  <a:pt x="2434" y="4194"/>
                  <a:pt x="2139" y="4424"/>
                  <a:pt x="1883" y="4648"/>
                </a:cubicBezTo>
                <a:cubicBezTo>
                  <a:pt x="1883" y="4648"/>
                  <a:pt x="1951" y="4767"/>
                  <a:pt x="1883" y="4991"/>
                </a:cubicBezTo>
                <a:cubicBezTo>
                  <a:pt x="1815" y="5211"/>
                  <a:pt x="1670" y="5376"/>
                  <a:pt x="1653" y="5424"/>
                </a:cubicBezTo>
                <a:cubicBezTo>
                  <a:pt x="1446" y="6043"/>
                  <a:pt x="1505" y="6518"/>
                  <a:pt x="1757" y="7111"/>
                </a:cubicBezTo>
                <a:cubicBezTo>
                  <a:pt x="1757" y="7111"/>
                  <a:pt x="2200" y="7065"/>
                  <a:pt x="2398" y="6939"/>
                </a:cubicBezTo>
                <a:cubicBezTo>
                  <a:pt x="2592" y="6810"/>
                  <a:pt x="2790" y="6758"/>
                  <a:pt x="3039" y="6674"/>
                </a:cubicBezTo>
                <a:cubicBezTo>
                  <a:pt x="3285" y="6590"/>
                  <a:pt x="3816" y="6460"/>
                  <a:pt x="3909" y="6444"/>
                </a:cubicBezTo>
                <a:cubicBezTo>
                  <a:pt x="4003" y="6424"/>
                  <a:pt x="4253" y="6376"/>
                  <a:pt x="4253" y="6376"/>
                </a:cubicBezTo>
                <a:cubicBezTo>
                  <a:pt x="4191" y="5903"/>
                  <a:pt x="4191" y="5903"/>
                  <a:pt x="4191" y="5903"/>
                </a:cubicBezTo>
                <a:cubicBezTo>
                  <a:pt x="4191" y="5903"/>
                  <a:pt x="4065" y="5402"/>
                  <a:pt x="3994" y="5356"/>
                </a:cubicBezTo>
                <a:cubicBezTo>
                  <a:pt x="3926" y="5314"/>
                  <a:pt x="3754" y="5059"/>
                  <a:pt x="3764" y="4761"/>
                </a:cubicBezTo>
                <a:cubicBezTo>
                  <a:pt x="3786" y="3971"/>
                  <a:pt x="4110" y="3657"/>
                  <a:pt x="4819" y="3657"/>
                </a:cubicBezTo>
                <a:cubicBezTo>
                  <a:pt x="4906" y="3657"/>
                  <a:pt x="5133" y="3725"/>
                  <a:pt x="5133" y="3725"/>
                </a:cubicBezTo>
                <a:cubicBezTo>
                  <a:pt x="5440" y="3579"/>
                  <a:pt x="5440" y="3579"/>
                  <a:pt x="5440" y="3579"/>
                </a:cubicBezTo>
                <a:cubicBezTo>
                  <a:pt x="5440" y="3579"/>
                  <a:pt x="5748" y="3528"/>
                  <a:pt x="5874" y="3741"/>
                </a:cubicBezTo>
                <a:cubicBezTo>
                  <a:pt x="6004" y="3955"/>
                  <a:pt x="5858" y="4120"/>
                  <a:pt x="5816" y="4152"/>
                </a:cubicBezTo>
                <a:cubicBezTo>
                  <a:pt x="5774" y="4188"/>
                  <a:pt x="5635" y="4272"/>
                  <a:pt x="5635" y="4272"/>
                </a:cubicBezTo>
                <a:cubicBezTo>
                  <a:pt x="5680" y="4434"/>
                  <a:pt x="5680" y="4434"/>
                  <a:pt x="5680" y="4434"/>
                </a:cubicBezTo>
                <a:cubicBezTo>
                  <a:pt x="5654" y="4570"/>
                  <a:pt x="5654" y="4570"/>
                  <a:pt x="5654" y="4570"/>
                </a:cubicBezTo>
                <a:cubicBezTo>
                  <a:pt x="5638" y="4651"/>
                  <a:pt x="5894" y="4735"/>
                  <a:pt x="5722" y="4855"/>
                </a:cubicBezTo>
                <a:cubicBezTo>
                  <a:pt x="5722" y="4855"/>
                  <a:pt x="5754" y="4974"/>
                  <a:pt x="5774" y="5016"/>
                </a:cubicBezTo>
                <a:cubicBezTo>
                  <a:pt x="5816" y="5120"/>
                  <a:pt x="5813" y="5392"/>
                  <a:pt x="5813" y="5515"/>
                </a:cubicBezTo>
                <a:cubicBezTo>
                  <a:pt x="5813" y="5583"/>
                  <a:pt x="5748" y="5664"/>
                  <a:pt x="5748" y="5664"/>
                </a:cubicBezTo>
                <a:cubicBezTo>
                  <a:pt x="5748" y="5664"/>
                  <a:pt x="6081" y="5664"/>
                  <a:pt x="6207" y="5596"/>
                </a:cubicBezTo>
                <a:cubicBezTo>
                  <a:pt x="6337" y="5528"/>
                  <a:pt x="6369" y="5470"/>
                  <a:pt x="6499" y="5408"/>
                </a:cubicBezTo>
                <a:cubicBezTo>
                  <a:pt x="6628" y="5350"/>
                  <a:pt x="6687" y="5188"/>
                  <a:pt x="6780" y="5178"/>
                </a:cubicBezTo>
                <a:cubicBezTo>
                  <a:pt x="6874" y="5169"/>
                  <a:pt x="6994" y="4991"/>
                  <a:pt x="7088" y="4939"/>
                </a:cubicBezTo>
                <a:cubicBezTo>
                  <a:pt x="7182" y="4887"/>
                  <a:pt x="7431" y="4699"/>
                  <a:pt x="7431" y="4699"/>
                </a:cubicBezTo>
                <a:cubicBezTo>
                  <a:pt x="7431" y="4699"/>
                  <a:pt x="7703" y="4256"/>
                  <a:pt x="8026" y="4068"/>
                </a:cubicBezTo>
                <a:cubicBezTo>
                  <a:pt x="8548" y="3764"/>
                  <a:pt x="9214" y="3366"/>
                  <a:pt x="9661" y="2964"/>
                </a:cubicBezTo>
                <a:cubicBezTo>
                  <a:pt x="9745" y="2887"/>
                  <a:pt x="9901" y="2667"/>
                  <a:pt x="9985" y="2563"/>
                </a:cubicBezTo>
                <a:cubicBezTo>
                  <a:pt x="10072" y="2460"/>
                  <a:pt x="10172" y="2256"/>
                  <a:pt x="10234" y="2016"/>
                </a:cubicBezTo>
                <a:cubicBezTo>
                  <a:pt x="10292" y="1777"/>
                  <a:pt x="10344" y="1599"/>
                  <a:pt x="10396" y="1599"/>
                </a:cubicBezTo>
                <a:cubicBezTo>
                  <a:pt x="10448" y="1599"/>
                  <a:pt x="10454" y="1667"/>
                  <a:pt x="10454" y="1786"/>
                </a:cubicBezTo>
                <a:cubicBezTo>
                  <a:pt x="10454" y="1906"/>
                  <a:pt x="10373" y="2346"/>
                  <a:pt x="10435" y="2372"/>
                </a:cubicBezTo>
                <a:cubicBezTo>
                  <a:pt x="10493" y="2398"/>
                  <a:pt x="10745" y="2330"/>
                  <a:pt x="10875" y="2243"/>
                </a:cubicBezTo>
                <a:cubicBezTo>
                  <a:pt x="10972" y="2181"/>
                  <a:pt x="11140" y="2103"/>
                  <a:pt x="11231" y="2094"/>
                </a:cubicBezTo>
                <a:cubicBezTo>
                  <a:pt x="11263" y="2091"/>
                  <a:pt x="11286" y="2100"/>
                  <a:pt x="11292" y="2110"/>
                </a:cubicBezTo>
                <a:cubicBezTo>
                  <a:pt x="11328" y="2152"/>
                  <a:pt x="11260" y="2214"/>
                  <a:pt x="11166" y="2282"/>
                </a:cubicBezTo>
                <a:cubicBezTo>
                  <a:pt x="11072" y="2349"/>
                  <a:pt x="10694" y="2563"/>
                  <a:pt x="10687" y="2579"/>
                </a:cubicBezTo>
                <a:cubicBezTo>
                  <a:pt x="10677" y="2599"/>
                  <a:pt x="10619" y="2673"/>
                  <a:pt x="10687" y="2683"/>
                </a:cubicBezTo>
                <a:cubicBezTo>
                  <a:pt x="10755" y="2693"/>
                  <a:pt x="11156" y="2699"/>
                  <a:pt x="11224" y="2699"/>
                </a:cubicBezTo>
                <a:cubicBezTo>
                  <a:pt x="11334" y="2699"/>
                  <a:pt x="11296" y="2806"/>
                  <a:pt x="11205" y="2822"/>
                </a:cubicBezTo>
                <a:cubicBezTo>
                  <a:pt x="11056" y="2848"/>
                  <a:pt x="10687" y="2906"/>
                  <a:pt x="10687" y="2906"/>
                </a:cubicBezTo>
                <a:cubicBezTo>
                  <a:pt x="10687" y="2906"/>
                  <a:pt x="10600" y="2932"/>
                  <a:pt x="10651" y="2974"/>
                </a:cubicBezTo>
                <a:cubicBezTo>
                  <a:pt x="10703" y="3016"/>
                  <a:pt x="10917" y="3136"/>
                  <a:pt x="10956" y="3175"/>
                </a:cubicBezTo>
                <a:cubicBezTo>
                  <a:pt x="10995" y="3214"/>
                  <a:pt x="10952" y="3262"/>
                  <a:pt x="10859" y="3240"/>
                </a:cubicBezTo>
                <a:cubicBezTo>
                  <a:pt x="10765" y="3214"/>
                  <a:pt x="10567" y="3126"/>
                  <a:pt x="10567" y="3126"/>
                </a:cubicBezTo>
                <a:cubicBezTo>
                  <a:pt x="10363" y="3350"/>
                  <a:pt x="9936" y="3408"/>
                  <a:pt x="9833" y="3528"/>
                </a:cubicBezTo>
                <a:cubicBezTo>
                  <a:pt x="9441" y="3978"/>
                  <a:pt x="9007" y="4379"/>
                  <a:pt x="8609" y="4793"/>
                </a:cubicBezTo>
                <a:cubicBezTo>
                  <a:pt x="8166" y="5256"/>
                  <a:pt x="8166" y="5256"/>
                  <a:pt x="8166" y="5256"/>
                </a:cubicBezTo>
                <a:cubicBezTo>
                  <a:pt x="8166" y="5256"/>
                  <a:pt x="8370" y="5580"/>
                  <a:pt x="8337" y="5767"/>
                </a:cubicBezTo>
                <a:cubicBezTo>
                  <a:pt x="8302" y="5955"/>
                  <a:pt x="7645" y="6246"/>
                  <a:pt x="7583" y="6331"/>
                </a:cubicBezTo>
                <a:cubicBezTo>
                  <a:pt x="7525" y="6418"/>
                  <a:pt x="7201" y="7399"/>
                  <a:pt x="7123" y="7751"/>
                </a:cubicBezTo>
                <a:cubicBezTo>
                  <a:pt x="7046" y="8101"/>
                  <a:pt x="7030" y="8298"/>
                  <a:pt x="7088" y="8528"/>
                </a:cubicBezTo>
                <a:cubicBezTo>
                  <a:pt x="7149" y="8758"/>
                  <a:pt x="7098" y="9435"/>
                  <a:pt x="7191" y="9700"/>
                </a:cubicBezTo>
                <a:cubicBezTo>
                  <a:pt x="7285" y="9962"/>
                  <a:pt x="7415" y="10936"/>
                  <a:pt x="7379" y="11127"/>
                </a:cubicBezTo>
                <a:cubicBezTo>
                  <a:pt x="7305" y="11529"/>
                  <a:pt x="6907" y="11289"/>
                  <a:pt x="6942" y="11399"/>
                </a:cubicBezTo>
                <a:cubicBezTo>
                  <a:pt x="7004" y="11577"/>
                  <a:pt x="7010" y="11946"/>
                  <a:pt x="7182" y="12108"/>
                </a:cubicBezTo>
                <a:cubicBezTo>
                  <a:pt x="7353" y="12270"/>
                  <a:pt x="7415" y="12920"/>
                  <a:pt x="7525" y="13040"/>
                </a:cubicBezTo>
                <a:cubicBezTo>
                  <a:pt x="7729" y="13260"/>
                  <a:pt x="8331" y="15108"/>
                  <a:pt x="8370" y="15474"/>
                </a:cubicBezTo>
                <a:cubicBezTo>
                  <a:pt x="8379" y="15549"/>
                  <a:pt x="8260" y="15578"/>
                  <a:pt x="8260" y="15578"/>
                </a:cubicBezTo>
                <a:cubicBezTo>
                  <a:pt x="8405" y="15986"/>
                  <a:pt x="8415" y="16164"/>
                  <a:pt x="8289" y="16558"/>
                </a:cubicBezTo>
                <a:cubicBezTo>
                  <a:pt x="8153" y="16992"/>
                  <a:pt x="7910" y="17555"/>
                  <a:pt x="7910" y="17555"/>
                </a:cubicBezTo>
                <a:cubicBezTo>
                  <a:pt x="8088" y="17895"/>
                  <a:pt x="8088" y="17895"/>
                  <a:pt x="8088" y="17895"/>
                </a:cubicBezTo>
                <a:cubicBezTo>
                  <a:pt x="8088" y="17895"/>
                  <a:pt x="8311" y="18355"/>
                  <a:pt x="8389" y="18449"/>
                </a:cubicBezTo>
                <a:cubicBezTo>
                  <a:pt x="8654" y="18776"/>
                  <a:pt x="8813" y="19287"/>
                  <a:pt x="8211" y="19306"/>
                </a:cubicBezTo>
                <a:cubicBezTo>
                  <a:pt x="7612" y="19326"/>
                  <a:pt x="7311" y="18387"/>
                  <a:pt x="6900" y="18203"/>
                </a:cubicBezTo>
                <a:cubicBezTo>
                  <a:pt x="6822" y="18170"/>
                  <a:pt x="6699" y="17973"/>
                  <a:pt x="6787" y="17727"/>
                </a:cubicBezTo>
                <a:cubicBezTo>
                  <a:pt x="6871" y="17484"/>
                  <a:pt x="7130" y="17329"/>
                  <a:pt x="7130" y="17329"/>
                </a:cubicBezTo>
                <a:cubicBezTo>
                  <a:pt x="7130" y="17329"/>
                  <a:pt x="7259" y="17073"/>
                  <a:pt x="7217" y="16963"/>
                </a:cubicBezTo>
                <a:cubicBezTo>
                  <a:pt x="7175" y="16853"/>
                  <a:pt x="7133" y="16610"/>
                  <a:pt x="7217" y="16397"/>
                </a:cubicBezTo>
                <a:cubicBezTo>
                  <a:pt x="7243" y="16329"/>
                  <a:pt x="7295" y="16215"/>
                  <a:pt x="7253" y="16128"/>
                </a:cubicBezTo>
                <a:cubicBezTo>
                  <a:pt x="7149" y="15927"/>
                  <a:pt x="7026" y="15905"/>
                  <a:pt x="7026" y="15905"/>
                </a:cubicBezTo>
                <a:cubicBezTo>
                  <a:pt x="7026" y="15905"/>
                  <a:pt x="6962" y="15927"/>
                  <a:pt x="6790" y="15986"/>
                </a:cubicBezTo>
                <a:cubicBezTo>
                  <a:pt x="6622" y="16047"/>
                  <a:pt x="6573" y="16028"/>
                  <a:pt x="6573" y="16028"/>
                </a:cubicBezTo>
                <a:cubicBezTo>
                  <a:pt x="6573" y="16028"/>
                  <a:pt x="5343" y="14532"/>
                  <a:pt x="5165" y="14273"/>
                </a:cubicBezTo>
                <a:cubicBezTo>
                  <a:pt x="4984" y="14018"/>
                  <a:pt x="4916" y="14050"/>
                  <a:pt x="4864" y="14196"/>
                </a:cubicBezTo>
                <a:cubicBezTo>
                  <a:pt x="4812" y="14338"/>
                  <a:pt x="4201" y="15587"/>
                  <a:pt x="4175" y="15698"/>
                </a:cubicBezTo>
                <a:cubicBezTo>
                  <a:pt x="4149" y="15808"/>
                  <a:pt x="3867" y="15681"/>
                  <a:pt x="3816" y="15630"/>
                </a:cubicBezTo>
                <a:cubicBezTo>
                  <a:pt x="3764" y="15578"/>
                  <a:pt x="3660" y="15587"/>
                  <a:pt x="3660" y="15587"/>
                </a:cubicBezTo>
                <a:cubicBezTo>
                  <a:pt x="3660" y="15587"/>
                  <a:pt x="3227" y="16047"/>
                  <a:pt x="3149" y="16109"/>
                </a:cubicBezTo>
                <a:cubicBezTo>
                  <a:pt x="3071" y="16167"/>
                  <a:pt x="2825" y="16374"/>
                  <a:pt x="2790" y="16432"/>
                </a:cubicBezTo>
                <a:cubicBezTo>
                  <a:pt x="2518" y="16908"/>
                  <a:pt x="2388" y="17177"/>
                  <a:pt x="2022" y="17594"/>
                </a:cubicBezTo>
                <a:cubicBezTo>
                  <a:pt x="1961" y="17662"/>
                  <a:pt x="1673" y="17979"/>
                  <a:pt x="1653" y="18115"/>
                </a:cubicBezTo>
                <a:cubicBezTo>
                  <a:pt x="1602" y="18488"/>
                  <a:pt x="1437" y="18954"/>
                  <a:pt x="1294" y="19345"/>
                </a:cubicBezTo>
                <a:cubicBezTo>
                  <a:pt x="1262" y="19439"/>
                  <a:pt x="922" y="19899"/>
                  <a:pt x="598" y="19960"/>
                </a:cubicBezTo>
                <a:cubicBezTo>
                  <a:pt x="275" y="20018"/>
                  <a:pt x="0" y="19876"/>
                  <a:pt x="93" y="19507"/>
                </a:cubicBezTo>
                <a:cubicBezTo>
                  <a:pt x="187" y="19141"/>
                  <a:pt x="310" y="18886"/>
                  <a:pt x="475" y="18682"/>
                </a:cubicBezTo>
                <a:cubicBezTo>
                  <a:pt x="637" y="18475"/>
                  <a:pt x="767" y="18141"/>
                  <a:pt x="828" y="17996"/>
                </a:cubicBezTo>
                <a:cubicBezTo>
                  <a:pt x="1087" y="17368"/>
                  <a:pt x="1174" y="16248"/>
                  <a:pt x="1841" y="15937"/>
                </a:cubicBezTo>
                <a:cubicBezTo>
                  <a:pt x="1841" y="15937"/>
                  <a:pt x="1883" y="15801"/>
                  <a:pt x="1987" y="15646"/>
                </a:cubicBezTo>
                <a:cubicBezTo>
                  <a:pt x="2026" y="15587"/>
                  <a:pt x="2152" y="15274"/>
                  <a:pt x="2123" y="15254"/>
                </a:cubicBezTo>
                <a:cubicBezTo>
                  <a:pt x="2052" y="15206"/>
                  <a:pt x="2052" y="15206"/>
                  <a:pt x="2052" y="15206"/>
                </a:cubicBezTo>
                <a:cubicBezTo>
                  <a:pt x="2052" y="15206"/>
                  <a:pt x="2285" y="14260"/>
                  <a:pt x="2398" y="14031"/>
                </a:cubicBezTo>
                <a:cubicBezTo>
                  <a:pt x="2508" y="13801"/>
                  <a:pt x="2738" y="13332"/>
                  <a:pt x="2757" y="13202"/>
                </a:cubicBezTo>
                <a:cubicBezTo>
                  <a:pt x="2838" y="12587"/>
                  <a:pt x="2938" y="12273"/>
                  <a:pt x="3149" y="11639"/>
                </a:cubicBezTo>
                <a:cubicBezTo>
                  <a:pt x="3372" y="10972"/>
                  <a:pt x="3366" y="10279"/>
                  <a:pt x="3320" y="9580"/>
                </a:cubicBezTo>
                <a:cubicBezTo>
                  <a:pt x="3304" y="9321"/>
                  <a:pt x="3227" y="9263"/>
                  <a:pt x="3210" y="8998"/>
                </a:cubicBezTo>
                <a:cubicBezTo>
                  <a:pt x="3191" y="8732"/>
                  <a:pt x="3081" y="8399"/>
                  <a:pt x="2945" y="8373"/>
                </a:cubicBezTo>
                <a:cubicBezTo>
                  <a:pt x="2806" y="8347"/>
                  <a:pt x="2576" y="8460"/>
                  <a:pt x="2362" y="8460"/>
                </a:cubicBezTo>
                <a:cubicBezTo>
                  <a:pt x="2149" y="8460"/>
                  <a:pt x="1893" y="8324"/>
                  <a:pt x="1764" y="8305"/>
                </a:cubicBezTo>
                <a:cubicBezTo>
                  <a:pt x="1637" y="8289"/>
                  <a:pt x="1550" y="8298"/>
                  <a:pt x="1466" y="8305"/>
                </a:cubicBezTo>
                <a:cubicBezTo>
                  <a:pt x="1382" y="8315"/>
                  <a:pt x="1013" y="8279"/>
                  <a:pt x="877" y="8143"/>
                </a:cubicBezTo>
                <a:cubicBezTo>
                  <a:pt x="738" y="8007"/>
                  <a:pt x="705" y="7706"/>
                  <a:pt x="705" y="7467"/>
                </a:cubicBezTo>
                <a:cubicBezTo>
                  <a:pt x="705" y="6719"/>
                  <a:pt x="1016" y="5968"/>
                  <a:pt x="945" y="5256"/>
                </a:cubicBezTo>
                <a:cubicBezTo>
                  <a:pt x="935" y="5178"/>
                  <a:pt x="747" y="5075"/>
                  <a:pt x="896" y="4745"/>
                </a:cubicBezTo>
                <a:cubicBezTo>
                  <a:pt x="935" y="4651"/>
                  <a:pt x="977" y="4583"/>
                  <a:pt x="1084" y="4557"/>
                </a:cubicBezTo>
                <a:close/>
                <a:moveTo>
                  <a:pt x="5389" y="288"/>
                </a:moveTo>
                <a:cubicBezTo>
                  <a:pt x="5392" y="288"/>
                  <a:pt x="5392" y="288"/>
                  <a:pt x="5392" y="288"/>
                </a:cubicBezTo>
                <a:cubicBezTo>
                  <a:pt x="5395" y="288"/>
                  <a:pt x="5395" y="288"/>
                  <a:pt x="5395" y="288"/>
                </a:cubicBezTo>
                <a:cubicBezTo>
                  <a:pt x="5424" y="259"/>
                  <a:pt x="5424" y="259"/>
                  <a:pt x="5424" y="259"/>
                </a:cubicBezTo>
                <a:cubicBezTo>
                  <a:pt x="5405" y="259"/>
                  <a:pt x="5389" y="259"/>
                  <a:pt x="5369" y="262"/>
                </a:cubicBezTo>
                <a:cubicBezTo>
                  <a:pt x="5389" y="288"/>
                  <a:pt x="5389" y="288"/>
                  <a:pt x="5389" y="288"/>
                </a:cubicBezTo>
                <a:close/>
                <a:moveTo>
                  <a:pt x="5343" y="262"/>
                </a:moveTo>
                <a:cubicBezTo>
                  <a:pt x="5321" y="265"/>
                  <a:pt x="5295" y="265"/>
                  <a:pt x="5269" y="268"/>
                </a:cubicBezTo>
                <a:cubicBezTo>
                  <a:pt x="5224" y="310"/>
                  <a:pt x="5224" y="310"/>
                  <a:pt x="5224" y="310"/>
                </a:cubicBezTo>
                <a:cubicBezTo>
                  <a:pt x="5220" y="314"/>
                  <a:pt x="5220" y="314"/>
                  <a:pt x="5220" y="314"/>
                </a:cubicBezTo>
                <a:cubicBezTo>
                  <a:pt x="5224" y="317"/>
                  <a:pt x="5224" y="317"/>
                  <a:pt x="5224" y="317"/>
                </a:cubicBezTo>
                <a:cubicBezTo>
                  <a:pt x="5282" y="385"/>
                  <a:pt x="5282" y="385"/>
                  <a:pt x="5282" y="385"/>
                </a:cubicBezTo>
                <a:cubicBezTo>
                  <a:pt x="5282" y="388"/>
                  <a:pt x="5282" y="388"/>
                  <a:pt x="5282" y="388"/>
                </a:cubicBezTo>
                <a:cubicBezTo>
                  <a:pt x="5285" y="385"/>
                  <a:pt x="5285" y="385"/>
                  <a:pt x="5285" y="385"/>
                </a:cubicBezTo>
                <a:cubicBezTo>
                  <a:pt x="5376" y="304"/>
                  <a:pt x="5376" y="304"/>
                  <a:pt x="5376" y="304"/>
                </a:cubicBezTo>
                <a:cubicBezTo>
                  <a:pt x="5379" y="301"/>
                  <a:pt x="5379" y="301"/>
                  <a:pt x="5379" y="301"/>
                </a:cubicBezTo>
                <a:cubicBezTo>
                  <a:pt x="5376" y="301"/>
                  <a:pt x="5376" y="301"/>
                  <a:pt x="5376" y="301"/>
                </a:cubicBezTo>
                <a:cubicBezTo>
                  <a:pt x="5343" y="262"/>
                  <a:pt x="5343" y="262"/>
                  <a:pt x="5343" y="262"/>
                </a:cubicBezTo>
                <a:close/>
                <a:moveTo>
                  <a:pt x="5230" y="275"/>
                </a:moveTo>
                <a:cubicBezTo>
                  <a:pt x="5217" y="278"/>
                  <a:pt x="5207" y="278"/>
                  <a:pt x="5194" y="281"/>
                </a:cubicBezTo>
                <a:cubicBezTo>
                  <a:pt x="5204" y="294"/>
                  <a:pt x="5204" y="294"/>
                  <a:pt x="5204" y="294"/>
                </a:cubicBezTo>
                <a:cubicBezTo>
                  <a:pt x="5207" y="297"/>
                  <a:pt x="5207" y="297"/>
                  <a:pt x="5207" y="297"/>
                </a:cubicBezTo>
                <a:cubicBezTo>
                  <a:pt x="5211" y="294"/>
                  <a:pt x="5211" y="294"/>
                  <a:pt x="5211" y="294"/>
                </a:cubicBezTo>
                <a:cubicBezTo>
                  <a:pt x="5230" y="275"/>
                  <a:pt x="5230" y="275"/>
                  <a:pt x="5230" y="275"/>
                </a:cubicBezTo>
                <a:close/>
                <a:moveTo>
                  <a:pt x="5172" y="288"/>
                </a:moveTo>
                <a:cubicBezTo>
                  <a:pt x="5136" y="294"/>
                  <a:pt x="5101" y="304"/>
                  <a:pt x="5062" y="314"/>
                </a:cubicBezTo>
                <a:cubicBezTo>
                  <a:pt x="5113" y="375"/>
                  <a:pt x="5113" y="375"/>
                  <a:pt x="5113" y="375"/>
                </a:cubicBezTo>
                <a:cubicBezTo>
                  <a:pt x="5117" y="378"/>
                  <a:pt x="5117" y="378"/>
                  <a:pt x="5117" y="378"/>
                </a:cubicBezTo>
                <a:cubicBezTo>
                  <a:pt x="5117" y="375"/>
                  <a:pt x="5117" y="375"/>
                  <a:pt x="5117" y="375"/>
                </a:cubicBezTo>
                <a:cubicBezTo>
                  <a:pt x="5191" y="310"/>
                  <a:pt x="5191" y="310"/>
                  <a:pt x="5191" y="310"/>
                </a:cubicBezTo>
                <a:cubicBezTo>
                  <a:pt x="5191" y="310"/>
                  <a:pt x="5191" y="310"/>
                  <a:pt x="5191" y="310"/>
                </a:cubicBezTo>
                <a:cubicBezTo>
                  <a:pt x="5191" y="307"/>
                  <a:pt x="5191" y="307"/>
                  <a:pt x="5191" y="307"/>
                </a:cubicBezTo>
                <a:cubicBezTo>
                  <a:pt x="5172" y="288"/>
                  <a:pt x="5172" y="288"/>
                  <a:pt x="5172" y="288"/>
                </a:cubicBezTo>
                <a:close/>
                <a:moveTo>
                  <a:pt x="5042" y="320"/>
                </a:moveTo>
                <a:cubicBezTo>
                  <a:pt x="5007" y="333"/>
                  <a:pt x="4974" y="343"/>
                  <a:pt x="4939" y="359"/>
                </a:cubicBezTo>
                <a:cubicBezTo>
                  <a:pt x="5023" y="456"/>
                  <a:pt x="5023" y="456"/>
                  <a:pt x="5023" y="456"/>
                </a:cubicBezTo>
                <a:cubicBezTo>
                  <a:pt x="5023" y="459"/>
                  <a:pt x="5023" y="459"/>
                  <a:pt x="5023" y="459"/>
                </a:cubicBezTo>
                <a:cubicBezTo>
                  <a:pt x="5026" y="456"/>
                  <a:pt x="5026" y="456"/>
                  <a:pt x="5026" y="456"/>
                </a:cubicBezTo>
                <a:cubicBezTo>
                  <a:pt x="5097" y="395"/>
                  <a:pt x="5097" y="395"/>
                  <a:pt x="5097" y="395"/>
                </a:cubicBezTo>
                <a:cubicBezTo>
                  <a:pt x="5101" y="391"/>
                  <a:pt x="5101" y="391"/>
                  <a:pt x="5101" y="391"/>
                </a:cubicBezTo>
                <a:cubicBezTo>
                  <a:pt x="5101" y="388"/>
                  <a:pt x="5101" y="388"/>
                  <a:pt x="5101" y="388"/>
                </a:cubicBezTo>
                <a:cubicBezTo>
                  <a:pt x="5042" y="320"/>
                  <a:pt x="5042" y="320"/>
                  <a:pt x="5042" y="320"/>
                </a:cubicBezTo>
                <a:close/>
                <a:moveTo>
                  <a:pt x="4919" y="365"/>
                </a:moveTo>
                <a:cubicBezTo>
                  <a:pt x="4887" y="378"/>
                  <a:pt x="4855" y="395"/>
                  <a:pt x="4822" y="411"/>
                </a:cubicBezTo>
                <a:cubicBezTo>
                  <a:pt x="4932" y="540"/>
                  <a:pt x="4932" y="540"/>
                  <a:pt x="4932" y="540"/>
                </a:cubicBezTo>
                <a:cubicBezTo>
                  <a:pt x="4932" y="540"/>
                  <a:pt x="4932" y="540"/>
                  <a:pt x="4932" y="540"/>
                </a:cubicBezTo>
                <a:cubicBezTo>
                  <a:pt x="4935" y="540"/>
                  <a:pt x="4935" y="540"/>
                  <a:pt x="4935" y="540"/>
                </a:cubicBezTo>
                <a:cubicBezTo>
                  <a:pt x="5007" y="475"/>
                  <a:pt x="5007" y="475"/>
                  <a:pt x="5007" y="475"/>
                </a:cubicBezTo>
                <a:cubicBezTo>
                  <a:pt x="5010" y="472"/>
                  <a:pt x="5010" y="472"/>
                  <a:pt x="5010" y="472"/>
                </a:cubicBezTo>
                <a:cubicBezTo>
                  <a:pt x="5007" y="469"/>
                  <a:pt x="5007" y="469"/>
                  <a:pt x="5007" y="469"/>
                </a:cubicBezTo>
                <a:cubicBezTo>
                  <a:pt x="4919" y="365"/>
                  <a:pt x="4919" y="365"/>
                  <a:pt x="4919" y="365"/>
                </a:cubicBezTo>
                <a:close/>
                <a:moveTo>
                  <a:pt x="4806" y="417"/>
                </a:moveTo>
                <a:cubicBezTo>
                  <a:pt x="4774" y="433"/>
                  <a:pt x="4741" y="450"/>
                  <a:pt x="4712" y="469"/>
                </a:cubicBezTo>
                <a:cubicBezTo>
                  <a:pt x="4838" y="621"/>
                  <a:pt x="4838" y="621"/>
                  <a:pt x="4838" y="621"/>
                </a:cubicBezTo>
                <a:cubicBezTo>
                  <a:pt x="4842" y="624"/>
                  <a:pt x="4842" y="624"/>
                  <a:pt x="4842" y="624"/>
                </a:cubicBezTo>
                <a:cubicBezTo>
                  <a:pt x="4845" y="621"/>
                  <a:pt x="4845" y="621"/>
                  <a:pt x="4845" y="621"/>
                </a:cubicBezTo>
                <a:cubicBezTo>
                  <a:pt x="4916" y="556"/>
                  <a:pt x="4916" y="556"/>
                  <a:pt x="4916" y="556"/>
                </a:cubicBezTo>
                <a:cubicBezTo>
                  <a:pt x="4919" y="553"/>
                  <a:pt x="4919" y="553"/>
                  <a:pt x="4919" y="553"/>
                </a:cubicBezTo>
                <a:cubicBezTo>
                  <a:pt x="4916" y="553"/>
                  <a:pt x="4916" y="553"/>
                  <a:pt x="4916" y="553"/>
                </a:cubicBezTo>
                <a:cubicBezTo>
                  <a:pt x="4806" y="417"/>
                  <a:pt x="4806" y="417"/>
                  <a:pt x="4806" y="417"/>
                </a:cubicBezTo>
                <a:close/>
                <a:moveTo>
                  <a:pt x="4696" y="479"/>
                </a:moveTo>
                <a:cubicBezTo>
                  <a:pt x="4664" y="495"/>
                  <a:pt x="4634" y="514"/>
                  <a:pt x="4605" y="530"/>
                </a:cubicBezTo>
                <a:cubicBezTo>
                  <a:pt x="4748" y="702"/>
                  <a:pt x="4748" y="702"/>
                  <a:pt x="4748" y="702"/>
                </a:cubicBezTo>
                <a:cubicBezTo>
                  <a:pt x="4751" y="705"/>
                  <a:pt x="4751" y="705"/>
                  <a:pt x="4751" y="705"/>
                </a:cubicBezTo>
                <a:cubicBezTo>
                  <a:pt x="4754" y="702"/>
                  <a:pt x="4754" y="702"/>
                  <a:pt x="4754" y="702"/>
                </a:cubicBezTo>
                <a:cubicBezTo>
                  <a:pt x="4825" y="637"/>
                  <a:pt x="4825" y="637"/>
                  <a:pt x="4825" y="637"/>
                </a:cubicBezTo>
                <a:cubicBezTo>
                  <a:pt x="4829" y="637"/>
                  <a:pt x="4829" y="637"/>
                  <a:pt x="4829" y="637"/>
                </a:cubicBezTo>
                <a:cubicBezTo>
                  <a:pt x="4825" y="634"/>
                  <a:pt x="4825" y="634"/>
                  <a:pt x="4825" y="634"/>
                </a:cubicBezTo>
                <a:cubicBezTo>
                  <a:pt x="4696" y="479"/>
                  <a:pt x="4696" y="479"/>
                  <a:pt x="4696" y="479"/>
                </a:cubicBezTo>
                <a:close/>
                <a:moveTo>
                  <a:pt x="4589" y="543"/>
                </a:moveTo>
                <a:cubicBezTo>
                  <a:pt x="4560" y="563"/>
                  <a:pt x="4531" y="582"/>
                  <a:pt x="4505" y="602"/>
                </a:cubicBezTo>
                <a:cubicBezTo>
                  <a:pt x="4657" y="783"/>
                  <a:pt x="4657" y="783"/>
                  <a:pt x="4657" y="783"/>
                </a:cubicBezTo>
                <a:cubicBezTo>
                  <a:pt x="4660" y="786"/>
                  <a:pt x="4660" y="786"/>
                  <a:pt x="4660" y="786"/>
                </a:cubicBezTo>
                <a:cubicBezTo>
                  <a:pt x="4664" y="783"/>
                  <a:pt x="4664" y="783"/>
                  <a:pt x="4664" y="783"/>
                </a:cubicBezTo>
                <a:cubicBezTo>
                  <a:pt x="4735" y="721"/>
                  <a:pt x="4735" y="721"/>
                  <a:pt x="4735" y="721"/>
                </a:cubicBezTo>
                <a:cubicBezTo>
                  <a:pt x="4738" y="718"/>
                  <a:pt x="4738" y="718"/>
                  <a:pt x="4738" y="718"/>
                </a:cubicBezTo>
                <a:cubicBezTo>
                  <a:pt x="4735" y="715"/>
                  <a:pt x="4735" y="715"/>
                  <a:pt x="4735" y="715"/>
                </a:cubicBezTo>
                <a:cubicBezTo>
                  <a:pt x="4589" y="543"/>
                  <a:pt x="4589" y="543"/>
                  <a:pt x="4589" y="543"/>
                </a:cubicBezTo>
                <a:close/>
                <a:moveTo>
                  <a:pt x="4489" y="615"/>
                </a:moveTo>
                <a:cubicBezTo>
                  <a:pt x="4463" y="634"/>
                  <a:pt x="4434" y="653"/>
                  <a:pt x="4408" y="676"/>
                </a:cubicBezTo>
                <a:cubicBezTo>
                  <a:pt x="4566" y="867"/>
                  <a:pt x="4566" y="867"/>
                  <a:pt x="4566" y="867"/>
                </a:cubicBezTo>
                <a:cubicBezTo>
                  <a:pt x="4570" y="867"/>
                  <a:pt x="4570" y="867"/>
                  <a:pt x="4570" y="867"/>
                </a:cubicBezTo>
                <a:cubicBezTo>
                  <a:pt x="4570" y="867"/>
                  <a:pt x="4570" y="867"/>
                  <a:pt x="4570" y="867"/>
                </a:cubicBezTo>
                <a:cubicBezTo>
                  <a:pt x="4644" y="802"/>
                  <a:pt x="4644" y="802"/>
                  <a:pt x="4644" y="802"/>
                </a:cubicBezTo>
                <a:cubicBezTo>
                  <a:pt x="4644" y="799"/>
                  <a:pt x="4644" y="799"/>
                  <a:pt x="4644" y="799"/>
                </a:cubicBezTo>
                <a:cubicBezTo>
                  <a:pt x="4644" y="796"/>
                  <a:pt x="4644" y="796"/>
                  <a:pt x="4644" y="796"/>
                </a:cubicBezTo>
                <a:cubicBezTo>
                  <a:pt x="4489" y="615"/>
                  <a:pt x="4489" y="615"/>
                  <a:pt x="4489" y="615"/>
                </a:cubicBezTo>
                <a:close/>
                <a:moveTo>
                  <a:pt x="4392" y="689"/>
                </a:moveTo>
                <a:cubicBezTo>
                  <a:pt x="4372" y="705"/>
                  <a:pt x="4350" y="725"/>
                  <a:pt x="4330" y="744"/>
                </a:cubicBezTo>
                <a:cubicBezTo>
                  <a:pt x="4324" y="747"/>
                  <a:pt x="4321" y="751"/>
                  <a:pt x="4314" y="757"/>
                </a:cubicBezTo>
                <a:cubicBezTo>
                  <a:pt x="4476" y="948"/>
                  <a:pt x="4476" y="948"/>
                  <a:pt x="4476" y="948"/>
                </a:cubicBezTo>
                <a:cubicBezTo>
                  <a:pt x="4476" y="951"/>
                  <a:pt x="4476" y="951"/>
                  <a:pt x="4476" y="951"/>
                </a:cubicBezTo>
                <a:cubicBezTo>
                  <a:pt x="4479" y="948"/>
                  <a:pt x="4479" y="948"/>
                  <a:pt x="4479" y="948"/>
                </a:cubicBezTo>
                <a:cubicBezTo>
                  <a:pt x="4550" y="883"/>
                  <a:pt x="4550" y="883"/>
                  <a:pt x="4550" y="883"/>
                </a:cubicBezTo>
                <a:cubicBezTo>
                  <a:pt x="4554" y="880"/>
                  <a:pt x="4554" y="880"/>
                  <a:pt x="4554" y="880"/>
                </a:cubicBezTo>
                <a:cubicBezTo>
                  <a:pt x="4550" y="880"/>
                  <a:pt x="4550" y="880"/>
                  <a:pt x="4550" y="880"/>
                </a:cubicBezTo>
                <a:cubicBezTo>
                  <a:pt x="4392" y="689"/>
                  <a:pt x="4392" y="689"/>
                  <a:pt x="4392" y="689"/>
                </a:cubicBezTo>
                <a:close/>
                <a:moveTo>
                  <a:pt x="4301" y="770"/>
                </a:moveTo>
                <a:cubicBezTo>
                  <a:pt x="4275" y="793"/>
                  <a:pt x="4249" y="815"/>
                  <a:pt x="4227" y="841"/>
                </a:cubicBezTo>
                <a:cubicBezTo>
                  <a:pt x="4385" y="1029"/>
                  <a:pt x="4385" y="1029"/>
                  <a:pt x="4385" y="1029"/>
                </a:cubicBezTo>
                <a:cubicBezTo>
                  <a:pt x="4385" y="1032"/>
                  <a:pt x="4385" y="1032"/>
                  <a:pt x="4385" y="1032"/>
                </a:cubicBezTo>
                <a:cubicBezTo>
                  <a:pt x="4388" y="1029"/>
                  <a:pt x="4388" y="1029"/>
                  <a:pt x="4388" y="1029"/>
                </a:cubicBezTo>
                <a:cubicBezTo>
                  <a:pt x="4460" y="964"/>
                  <a:pt x="4460" y="964"/>
                  <a:pt x="4460" y="964"/>
                </a:cubicBezTo>
                <a:cubicBezTo>
                  <a:pt x="4463" y="964"/>
                  <a:pt x="4463" y="964"/>
                  <a:pt x="4463" y="964"/>
                </a:cubicBezTo>
                <a:cubicBezTo>
                  <a:pt x="4460" y="961"/>
                  <a:pt x="4460" y="961"/>
                  <a:pt x="4460" y="961"/>
                </a:cubicBezTo>
                <a:cubicBezTo>
                  <a:pt x="4301" y="770"/>
                  <a:pt x="4301" y="770"/>
                  <a:pt x="4301" y="770"/>
                </a:cubicBezTo>
                <a:close/>
                <a:moveTo>
                  <a:pt x="4214" y="854"/>
                </a:moveTo>
                <a:cubicBezTo>
                  <a:pt x="4188" y="880"/>
                  <a:pt x="4165" y="906"/>
                  <a:pt x="4142" y="932"/>
                </a:cubicBezTo>
                <a:cubicBezTo>
                  <a:pt x="4291" y="1110"/>
                  <a:pt x="4291" y="1110"/>
                  <a:pt x="4291" y="1110"/>
                </a:cubicBezTo>
                <a:cubicBezTo>
                  <a:pt x="4295" y="1113"/>
                  <a:pt x="4295" y="1113"/>
                  <a:pt x="4295" y="1113"/>
                </a:cubicBezTo>
                <a:cubicBezTo>
                  <a:pt x="4298" y="1110"/>
                  <a:pt x="4298" y="1110"/>
                  <a:pt x="4298" y="1110"/>
                </a:cubicBezTo>
                <a:cubicBezTo>
                  <a:pt x="4369" y="1048"/>
                  <a:pt x="4369" y="1048"/>
                  <a:pt x="4369" y="1048"/>
                </a:cubicBezTo>
                <a:cubicBezTo>
                  <a:pt x="4372" y="1045"/>
                  <a:pt x="4372" y="1045"/>
                  <a:pt x="4372" y="1045"/>
                </a:cubicBezTo>
                <a:cubicBezTo>
                  <a:pt x="4369" y="1042"/>
                  <a:pt x="4369" y="1042"/>
                  <a:pt x="4369" y="1042"/>
                </a:cubicBezTo>
                <a:cubicBezTo>
                  <a:pt x="4214" y="854"/>
                  <a:pt x="4214" y="854"/>
                  <a:pt x="4214" y="854"/>
                </a:cubicBezTo>
                <a:close/>
                <a:moveTo>
                  <a:pt x="4130" y="945"/>
                </a:moveTo>
                <a:cubicBezTo>
                  <a:pt x="4107" y="971"/>
                  <a:pt x="4084" y="1000"/>
                  <a:pt x="4062" y="1026"/>
                </a:cubicBezTo>
                <a:cubicBezTo>
                  <a:pt x="4201" y="1194"/>
                  <a:pt x="4201" y="1194"/>
                  <a:pt x="4201" y="1194"/>
                </a:cubicBezTo>
                <a:cubicBezTo>
                  <a:pt x="4204" y="1194"/>
                  <a:pt x="4204" y="1194"/>
                  <a:pt x="4204" y="1194"/>
                </a:cubicBezTo>
                <a:cubicBezTo>
                  <a:pt x="4207" y="1194"/>
                  <a:pt x="4207" y="1194"/>
                  <a:pt x="4207" y="1194"/>
                </a:cubicBezTo>
                <a:cubicBezTo>
                  <a:pt x="4278" y="1129"/>
                  <a:pt x="4278" y="1129"/>
                  <a:pt x="4278" y="1129"/>
                </a:cubicBezTo>
                <a:cubicBezTo>
                  <a:pt x="4282" y="1126"/>
                  <a:pt x="4282" y="1126"/>
                  <a:pt x="4282" y="1126"/>
                </a:cubicBezTo>
                <a:cubicBezTo>
                  <a:pt x="4278" y="1123"/>
                  <a:pt x="4278" y="1123"/>
                  <a:pt x="4278" y="1123"/>
                </a:cubicBezTo>
                <a:cubicBezTo>
                  <a:pt x="4130" y="945"/>
                  <a:pt x="4130" y="945"/>
                  <a:pt x="4130" y="945"/>
                </a:cubicBezTo>
                <a:close/>
                <a:moveTo>
                  <a:pt x="4049" y="1042"/>
                </a:moveTo>
                <a:cubicBezTo>
                  <a:pt x="4029" y="1068"/>
                  <a:pt x="4007" y="1097"/>
                  <a:pt x="3987" y="1126"/>
                </a:cubicBezTo>
                <a:cubicBezTo>
                  <a:pt x="4110" y="1275"/>
                  <a:pt x="4110" y="1275"/>
                  <a:pt x="4110" y="1275"/>
                </a:cubicBezTo>
                <a:cubicBezTo>
                  <a:pt x="4113" y="1278"/>
                  <a:pt x="4113" y="1278"/>
                  <a:pt x="4113" y="1278"/>
                </a:cubicBezTo>
                <a:cubicBezTo>
                  <a:pt x="4117" y="1275"/>
                  <a:pt x="4117" y="1275"/>
                  <a:pt x="4117" y="1275"/>
                </a:cubicBezTo>
                <a:cubicBezTo>
                  <a:pt x="4188" y="1210"/>
                  <a:pt x="4188" y="1210"/>
                  <a:pt x="4188" y="1210"/>
                </a:cubicBezTo>
                <a:cubicBezTo>
                  <a:pt x="4188" y="1207"/>
                  <a:pt x="4188" y="1207"/>
                  <a:pt x="4188" y="1207"/>
                </a:cubicBezTo>
                <a:cubicBezTo>
                  <a:pt x="4188" y="1207"/>
                  <a:pt x="4188" y="1207"/>
                  <a:pt x="4188" y="1207"/>
                </a:cubicBezTo>
                <a:cubicBezTo>
                  <a:pt x="4049" y="1042"/>
                  <a:pt x="4049" y="1042"/>
                  <a:pt x="4049" y="1042"/>
                </a:cubicBezTo>
                <a:close/>
                <a:moveTo>
                  <a:pt x="3974" y="1142"/>
                </a:moveTo>
                <a:cubicBezTo>
                  <a:pt x="3955" y="1171"/>
                  <a:pt x="3935" y="1200"/>
                  <a:pt x="3916" y="1233"/>
                </a:cubicBezTo>
                <a:cubicBezTo>
                  <a:pt x="4020" y="1356"/>
                  <a:pt x="4020" y="1356"/>
                  <a:pt x="4020" y="1356"/>
                </a:cubicBezTo>
                <a:cubicBezTo>
                  <a:pt x="4023" y="1359"/>
                  <a:pt x="4023" y="1359"/>
                  <a:pt x="4023" y="1359"/>
                </a:cubicBezTo>
                <a:cubicBezTo>
                  <a:pt x="4023" y="1356"/>
                  <a:pt x="4023" y="1356"/>
                  <a:pt x="4023" y="1356"/>
                </a:cubicBezTo>
                <a:cubicBezTo>
                  <a:pt x="4097" y="1291"/>
                  <a:pt x="4097" y="1291"/>
                  <a:pt x="4097" y="1291"/>
                </a:cubicBezTo>
                <a:cubicBezTo>
                  <a:pt x="4097" y="1291"/>
                  <a:pt x="4097" y="1291"/>
                  <a:pt x="4097" y="1291"/>
                </a:cubicBezTo>
                <a:cubicBezTo>
                  <a:pt x="4097" y="1288"/>
                  <a:pt x="4097" y="1288"/>
                  <a:pt x="4097" y="1288"/>
                </a:cubicBezTo>
                <a:cubicBezTo>
                  <a:pt x="3974" y="1142"/>
                  <a:pt x="3974" y="1142"/>
                  <a:pt x="3974" y="1142"/>
                </a:cubicBezTo>
                <a:close/>
                <a:moveTo>
                  <a:pt x="3903" y="1249"/>
                </a:moveTo>
                <a:cubicBezTo>
                  <a:pt x="3884" y="1278"/>
                  <a:pt x="3864" y="1311"/>
                  <a:pt x="3848" y="1343"/>
                </a:cubicBezTo>
                <a:cubicBezTo>
                  <a:pt x="3929" y="1437"/>
                  <a:pt x="3929" y="1437"/>
                  <a:pt x="3929" y="1437"/>
                </a:cubicBezTo>
                <a:cubicBezTo>
                  <a:pt x="3929" y="1440"/>
                  <a:pt x="3929" y="1440"/>
                  <a:pt x="3929" y="1440"/>
                </a:cubicBezTo>
                <a:cubicBezTo>
                  <a:pt x="3932" y="1437"/>
                  <a:pt x="3932" y="1437"/>
                  <a:pt x="3932" y="1437"/>
                </a:cubicBezTo>
                <a:cubicBezTo>
                  <a:pt x="4003" y="1375"/>
                  <a:pt x="4003" y="1375"/>
                  <a:pt x="4003" y="1375"/>
                </a:cubicBezTo>
                <a:cubicBezTo>
                  <a:pt x="4007" y="1372"/>
                  <a:pt x="4007" y="1372"/>
                  <a:pt x="4007" y="1372"/>
                </a:cubicBezTo>
                <a:cubicBezTo>
                  <a:pt x="4003" y="1369"/>
                  <a:pt x="4003" y="1369"/>
                  <a:pt x="4003" y="1369"/>
                </a:cubicBezTo>
                <a:cubicBezTo>
                  <a:pt x="3903" y="1249"/>
                  <a:pt x="3903" y="1249"/>
                  <a:pt x="3903" y="1249"/>
                </a:cubicBezTo>
                <a:close/>
                <a:moveTo>
                  <a:pt x="3838" y="1359"/>
                </a:moveTo>
                <a:cubicBezTo>
                  <a:pt x="3819" y="1391"/>
                  <a:pt x="3803" y="1427"/>
                  <a:pt x="3786" y="1459"/>
                </a:cubicBezTo>
                <a:cubicBezTo>
                  <a:pt x="3835" y="1521"/>
                  <a:pt x="3835" y="1521"/>
                  <a:pt x="3835" y="1521"/>
                </a:cubicBezTo>
                <a:cubicBezTo>
                  <a:pt x="3838" y="1521"/>
                  <a:pt x="3838" y="1521"/>
                  <a:pt x="3838" y="1521"/>
                </a:cubicBezTo>
                <a:cubicBezTo>
                  <a:pt x="3841" y="1521"/>
                  <a:pt x="3841" y="1521"/>
                  <a:pt x="3841" y="1521"/>
                </a:cubicBezTo>
                <a:cubicBezTo>
                  <a:pt x="3913" y="1456"/>
                  <a:pt x="3913" y="1456"/>
                  <a:pt x="3913" y="1456"/>
                </a:cubicBezTo>
                <a:cubicBezTo>
                  <a:pt x="3916" y="1453"/>
                  <a:pt x="3916" y="1453"/>
                  <a:pt x="3916" y="1453"/>
                </a:cubicBezTo>
                <a:cubicBezTo>
                  <a:pt x="3913" y="1450"/>
                  <a:pt x="3913" y="1450"/>
                  <a:pt x="3913" y="1450"/>
                </a:cubicBezTo>
                <a:cubicBezTo>
                  <a:pt x="3838" y="1359"/>
                  <a:pt x="3838" y="1359"/>
                  <a:pt x="3838" y="1359"/>
                </a:cubicBezTo>
                <a:close/>
                <a:moveTo>
                  <a:pt x="3777" y="1479"/>
                </a:moveTo>
                <a:cubicBezTo>
                  <a:pt x="3761" y="1511"/>
                  <a:pt x="3744" y="1547"/>
                  <a:pt x="3728" y="1582"/>
                </a:cubicBezTo>
                <a:cubicBezTo>
                  <a:pt x="3744" y="1602"/>
                  <a:pt x="3744" y="1602"/>
                  <a:pt x="3744" y="1602"/>
                </a:cubicBezTo>
                <a:cubicBezTo>
                  <a:pt x="3748" y="1605"/>
                  <a:pt x="3748" y="1605"/>
                  <a:pt x="3748" y="1605"/>
                </a:cubicBezTo>
                <a:cubicBezTo>
                  <a:pt x="3751" y="1602"/>
                  <a:pt x="3751" y="1602"/>
                  <a:pt x="3751" y="1602"/>
                </a:cubicBezTo>
                <a:cubicBezTo>
                  <a:pt x="3822" y="1537"/>
                  <a:pt x="3822" y="1537"/>
                  <a:pt x="3822" y="1537"/>
                </a:cubicBezTo>
                <a:cubicBezTo>
                  <a:pt x="3825" y="1534"/>
                  <a:pt x="3825" y="1534"/>
                  <a:pt x="3825" y="1534"/>
                </a:cubicBezTo>
                <a:cubicBezTo>
                  <a:pt x="3822" y="1534"/>
                  <a:pt x="3822" y="1534"/>
                  <a:pt x="3822" y="1534"/>
                </a:cubicBezTo>
                <a:cubicBezTo>
                  <a:pt x="3777" y="1479"/>
                  <a:pt x="3777" y="1479"/>
                  <a:pt x="3777" y="1479"/>
                </a:cubicBezTo>
                <a:close/>
                <a:moveTo>
                  <a:pt x="3722" y="1602"/>
                </a:moveTo>
                <a:cubicBezTo>
                  <a:pt x="3715" y="1615"/>
                  <a:pt x="3709" y="1628"/>
                  <a:pt x="3706" y="1644"/>
                </a:cubicBezTo>
                <a:cubicBezTo>
                  <a:pt x="3731" y="1618"/>
                  <a:pt x="3731" y="1618"/>
                  <a:pt x="3731" y="1618"/>
                </a:cubicBezTo>
                <a:cubicBezTo>
                  <a:pt x="3735" y="1618"/>
                  <a:pt x="3735" y="1618"/>
                  <a:pt x="3735" y="1618"/>
                </a:cubicBezTo>
                <a:cubicBezTo>
                  <a:pt x="3731" y="1615"/>
                  <a:pt x="3731" y="1615"/>
                  <a:pt x="3731" y="1615"/>
                </a:cubicBezTo>
                <a:cubicBezTo>
                  <a:pt x="3722" y="1602"/>
                  <a:pt x="3722" y="1602"/>
                  <a:pt x="3722" y="1602"/>
                </a:cubicBezTo>
                <a:close/>
                <a:moveTo>
                  <a:pt x="3673" y="1735"/>
                </a:moveTo>
                <a:cubicBezTo>
                  <a:pt x="3657" y="1777"/>
                  <a:pt x="3644" y="1822"/>
                  <a:pt x="3634" y="1864"/>
                </a:cubicBezTo>
                <a:cubicBezTo>
                  <a:pt x="3715" y="1793"/>
                  <a:pt x="3715" y="1793"/>
                  <a:pt x="3715" y="1793"/>
                </a:cubicBezTo>
                <a:cubicBezTo>
                  <a:pt x="3718" y="1790"/>
                  <a:pt x="3718" y="1790"/>
                  <a:pt x="3718" y="1790"/>
                </a:cubicBezTo>
                <a:cubicBezTo>
                  <a:pt x="3715" y="1786"/>
                  <a:pt x="3715" y="1786"/>
                  <a:pt x="3715" y="1786"/>
                </a:cubicBezTo>
                <a:cubicBezTo>
                  <a:pt x="3673" y="1735"/>
                  <a:pt x="3673" y="1735"/>
                  <a:pt x="3673" y="1735"/>
                </a:cubicBezTo>
                <a:close/>
                <a:moveTo>
                  <a:pt x="3618" y="1938"/>
                </a:moveTo>
                <a:cubicBezTo>
                  <a:pt x="3612" y="1977"/>
                  <a:pt x="3605" y="2016"/>
                  <a:pt x="3599" y="2055"/>
                </a:cubicBezTo>
                <a:cubicBezTo>
                  <a:pt x="3663" y="1997"/>
                  <a:pt x="3663" y="1997"/>
                  <a:pt x="3663" y="1997"/>
                </a:cubicBezTo>
                <a:cubicBezTo>
                  <a:pt x="3667" y="1993"/>
                  <a:pt x="3667" y="1993"/>
                  <a:pt x="3667" y="1993"/>
                </a:cubicBezTo>
                <a:cubicBezTo>
                  <a:pt x="3663" y="1993"/>
                  <a:pt x="3663" y="1993"/>
                  <a:pt x="3663" y="1993"/>
                </a:cubicBezTo>
                <a:cubicBezTo>
                  <a:pt x="3618" y="1938"/>
                  <a:pt x="3618" y="1938"/>
                  <a:pt x="3618" y="1938"/>
                </a:cubicBezTo>
                <a:close/>
                <a:moveTo>
                  <a:pt x="3595" y="2087"/>
                </a:moveTo>
                <a:cubicBezTo>
                  <a:pt x="3592" y="2136"/>
                  <a:pt x="3589" y="2178"/>
                  <a:pt x="3589" y="2223"/>
                </a:cubicBezTo>
                <a:cubicBezTo>
                  <a:pt x="3741" y="2087"/>
                  <a:pt x="3741" y="2087"/>
                  <a:pt x="3741" y="2087"/>
                </a:cubicBezTo>
                <a:cubicBezTo>
                  <a:pt x="3741" y="2084"/>
                  <a:pt x="3741" y="2084"/>
                  <a:pt x="3741" y="2084"/>
                </a:cubicBezTo>
                <a:cubicBezTo>
                  <a:pt x="3741" y="2084"/>
                  <a:pt x="3741" y="2084"/>
                  <a:pt x="3741" y="2084"/>
                </a:cubicBezTo>
                <a:cubicBezTo>
                  <a:pt x="3683" y="2013"/>
                  <a:pt x="3683" y="2013"/>
                  <a:pt x="3683" y="2013"/>
                </a:cubicBezTo>
                <a:cubicBezTo>
                  <a:pt x="3680" y="2013"/>
                  <a:pt x="3680" y="2013"/>
                  <a:pt x="3680" y="2013"/>
                </a:cubicBezTo>
                <a:cubicBezTo>
                  <a:pt x="3676" y="2013"/>
                  <a:pt x="3676" y="2013"/>
                  <a:pt x="3676" y="2013"/>
                </a:cubicBezTo>
                <a:cubicBezTo>
                  <a:pt x="3595" y="2087"/>
                  <a:pt x="3595" y="2087"/>
                  <a:pt x="3595" y="2087"/>
                </a:cubicBezTo>
                <a:close/>
                <a:moveTo>
                  <a:pt x="3592" y="2249"/>
                </a:moveTo>
                <a:cubicBezTo>
                  <a:pt x="3592" y="2291"/>
                  <a:pt x="3595" y="2333"/>
                  <a:pt x="3602" y="2369"/>
                </a:cubicBezTo>
                <a:cubicBezTo>
                  <a:pt x="3816" y="2178"/>
                  <a:pt x="3816" y="2178"/>
                  <a:pt x="3816" y="2178"/>
                </a:cubicBezTo>
                <a:cubicBezTo>
                  <a:pt x="3819" y="2175"/>
                  <a:pt x="3819" y="2175"/>
                  <a:pt x="3819" y="2175"/>
                </a:cubicBezTo>
                <a:cubicBezTo>
                  <a:pt x="3816" y="2175"/>
                  <a:pt x="3816" y="2175"/>
                  <a:pt x="3816" y="2175"/>
                </a:cubicBezTo>
                <a:cubicBezTo>
                  <a:pt x="3757" y="2103"/>
                  <a:pt x="3757" y="2103"/>
                  <a:pt x="3757" y="2103"/>
                </a:cubicBezTo>
                <a:cubicBezTo>
                  <a:pt x="3757" y="2103"/>
                  <a:pt x="3757" y="2103"/>
                  <a:pt x="3757" y="2103"/>
                </a:cubicBezTo>
                <a:cubicBezTo>
                  <a:pt x="3754" y="2103"/>
                  <a:pt x="3754" y="2103"/>
                  <a:pt x="3754" y="2103"/>
                </a:cubicBezTo>
                <a:cubicBezTo>
                  <a:pt x="3592" y="2249"/>
                  <a:pt x="3592" y="2249"/>
                  <a:pt x="3592" y="2249"/>
                </a:cubicBezTo>
                <a:close/>
                <a:moveTo>
                  <a:pt x="3605" y="2395"/>
                </a:moveTo>
                <a:cubicBezTo>
                  <a:pt x="3612" y="2434"/>
                  <a:pt x="3621" y="2469"/>
                  <a:pt x="3631" y="2502"/>
                </a:cubicBezTo>
                <a:cubicBezTo>
                  <a:pt x="3893" y="2269"/>
                  <a:pt x="3893" y="2269"/>
                  <a:pt x="3893" y="2269"/>
                </a:cubicBezTo>
                <a:cubicBezTo>
                  <a:pt x="3893" y="2265"/>
                  <a:pt x="3893" y="2265"/>
                  <a:pt x="3893" y="2265"/>
                </a:cubicBezTo>
                <a:cubicBezTo>
                  <a:pt x="3893" y="2265"/>
                  <a:pt x="3893" y="2265"/>
                  <a:pt x="3893" y="2265"/>
                </a:cubicBezTo>
                <a:cubicBezTo>
                  <a:pt x="3835" y="2194"/>
                  <a:pt x="3835" y="2194"/>
                  <a:pt x="3835" y="2194"/>
                </a:cubicBezTo>
                <a:cubicBezTo>
                  <a:pt x="3832" y="2194"/>
                  <a:pt x="3832" y="2194"/>
                  <a:pt x="3832" y="2194"/>
                </a:cubicBezTo>
                <a:cubicBezTo>
                  <a:pt x="3829" y="2194"/>
                  <a:pt x="3829" y="2194"/>
                  <a:pt x="3829" y="2194"/>
                </a:cubicBezTo>
                <a:cubicBezTo>
                  <a:pt x="3605" y="2395"/>
                  <a:pt x="3605" y="2395"/>
                  <a:pt x="3605" y="2395"/>
                </a:cubicBezTo>
                <a:close/>
                <a:moveTo>
                  <a:pt x="3638" y="2528"/>
                </a:moveTo>
                <a:cubicBezTo>
                  <a:pt x="3651" y="2563"/>
                  <a:pt x="3660" y="2595"/>
                  <a:pt x="3673" y="2625"/>
                </a:cubicBezTo>
                <a:cubicBezTo>
                  <a:pt x="3968" y="2359"/>
                  <a:pt x="3968" y="2359"/>
                  <a:pt x="3968" y="2359"/>
                </a:cubicBezTo>
                <a:cubicBezTo>
                  <a:pt x="3971" y="2356"/>
                  <a:pt x="3971" y="2356"/>
                  <a:pt x="3971" y="2356"/>
                </a:cubicBezTo>
                <a:cubicBezTo>
                  <a:pt x="3968" y="2356"/>
                  <a:pt x="3968" y="2356"/>
                  <a:pt x="3968" y="2356"/>
                </a:cubicBezTo>
                <a:cubicBezTo>
                  <a:pt x="3909" y="2288"/>
                  <a:pt x="3909" y="2288"/>
                  <a:pt x="3909" y="2288"/>
                </a:cubicBezTo>
                <a:cubicBezTo>
                  <a:pt x="3909" y="2285"/>
                  <a:pt x="3909" y="2285"/>
                  <a:pt x="3909" y="2285"/>
                </a:cubicBezTo>
                <a:cubicBezTo>
                  <a:pt x="3906" y="2285"/>
                  <a:pt x="3906" y="2285"/>
                  <a:pt x="3906" y="2285"/>
                </a:cubicBezTo>
                <a:cubicBezTo>
                  <a:pt x="3638" y="2528"/>
                  <a:pt x="3638" y="2528"/>
                  <a:pt x="3638" y="2528"/>
                </a:cubicBezTo>
                <a:close/>
                <a:moveTo>
                  <a:pt x="3683" y="2644"/>
                </a:moveTo>
                <a:cubicBezTo>
                  <a:pt x="3699" y="2680"/>
                  <a:pt x="3715" y="2709"/>
                  <a:pt x="3731" y="2731"/>
                </a:cubicBezTo>
                <a:cubicBezTo>
                  <a:pt x="4042" y="2450"/>
                  <a:pt x="4042" y="2450"/>
                  <a:pt x="4042" y="2450"/>
                </a:cubicBezTo>
                <a:cubicBezTo>
                  <a:pt x="4045" y="2450"/>
                  <a:pt x="4045" y="2450"/>
                  <a:pt x="4045" y="2450"/>
                </a:cubicBezTo>
                <a:cubicBezTo>
                  <a:pt x="4045" y="2447"/>
                  <a:pt x="4045" y="2447"/>
                  <a:pt x="4045" y="2447"/>
                </a:cubicBezTo>
                <a:cubicBezTo>
                  <a:pt x="3987" y="2379"/>
                  <a:pt x="3987" y="2379"/>
                  <a:pt x="3987" y="2379"/>
                </a:cubicBezTo>
                <a:cubicBezTo>
                  <a:pt x="3984" y="2375"/>
                  <a:pt x="3984" y="2375"/>
                  <a:pt x="3984" y="2375"/>
                </a:cubicBezTo>
                <a:cubicBezTo>
                  <a:pt x="3981" y="2375"/>
                  <a:pt x="3981" y="2375"/>
                  <a:pt x="3981" y="2375"/>
                </a:cubicBezTo>
                <a:cubicBezTo>
                  <a:pt x="3683" y="2644"/>
                  <a:pt x="3683" y="2644"/>
                  <a:pt x="3683" y="2644"/>
                </a:cubicBezTo>
                <a:close/>
                <a:moveTo>
                  <a:pt x="3744" y="2751"/>
                </a:moveTo>
                <a:cubicBezTo>
                  <a:pt x="3761" y="2773"/>
                  <a:pt x="3770" y="2786"/>
                  <a:pt x="3770" y="2786"/>
                </a:cubicBezTo>
                <a:cubicBezTo>
                  <a:pt x="3783" y="2799"/>
                  <a:pt x="3793" y="2812"/>
                  <a:pt x="3806" y="2822"/>
                </a:cubicBezTo>
                <a:cubicBezTo>
                  <a:pt x="4120" y="2540"/>
                  <a:pt x="4120" y="2540"/>
                  <a:pt x="4120" y="2540"/>
                </a:cubicBezTo>
                <a:cubicBezTo>
                  <a:pt x="4123" y="2540"/>
                  <a:pt x="4123" y="2540"/>
                  <a:pt x="4123" y="2540"/>
                </a:cubicBezTo>
                <a:cubicBezTo>
                  <a:pt x="4120" y="2537"/>
                  <a:pt x="4120" y="2537"/>
                  <a:pt x="4120" y="2537"/>
                </a:cubicBezTo>
                <a:cubicBezTo>
                  <a:pt x="4062" y="2469"/>
                  <a:pt x="4062" y="2469"/>
                  <a:pt x="4062" y="2469"/>
                </a:cubicBezTo>
                <a:cubicBezTo>
                  <a:pt x="4062" y="2466"/>
                  <a:pt x="4062" y="2466"/>
                  <a:pt x="4062" y="2466"/>
                </a:cubicBezTo>
                <a:cubicBezTo>
                  <a:pt x="4058" y="2466"/>
                  <a:pt x="4058" y="2466"/>
                  <a:pt x="4058" y="2466"/>
                </a:cubicBezTo>
                <a:cubicBezTo>
                  <a:pt x="3744" y="2751"/>
                  <a:pt x="3744" y="2751"/>
                  <a:pt x="3744" y="2751"/>
                </a:cubicBezTo>
                <a:close/>
                <a:moveTo>
                  <a:pt x="3825" y="2835"/>
                </a:moveTo>
                <a:cubicBezTo>
                  <a:pt x="3851" y="2854"/>
                  <a:pt x="3877" y="2874"/>
                  <a:pt x="3909" y="2890"/>
                </a:cubicBezTo>
                <a:cubicBezTo>
                  <a:pt x="4194" y="2631"/>
                  <a:pt x="4194" y="2631"/>
                  <a:pt x="4194" y="2631"/>
                </a:cubicBezTo>
                <a:cubicBezTo>
                  <a:pt x="4198" y="2631"/>
                  <a:pt x="4198" y="2631"/>
                  <a:pt x="4198" y="2631"/>
                </a:cubicBezTo>
                <a:cubicBezTo>
                  <a:pt x="4198" y="2628"/>
                  <a:pt x="4198" y="2628"/>
                  <a:pt x="4198" y="2628"/>
                </a:cubicBezTo>
                <a:cubicBezTo>
                  <a:pt x="4139" y="2560"/>
                  <a:pt x="4139" y="2560"/>
                  <a:pt x="4139" y="2560"/>
                </a:cubicBezTo>
                <a:cubicBezTo>
                  <a:pt x="4136" y="2557"/>
                  <a:pt x="4136" y="2557"/>
                  <a:pt x="4136" y="2557"/>
                </a:cubicBezTo>
                <a:cubicBezTo>
                  <a:pt x="4133" y="2560"/>
                  <a:pt x="4133" y="2560"/>
                  <a:pt x="4133" y="2560"/>
                </a:cubicBezTo>
                <a:cubicBezTo>
                  <a:pt x="3825" y="2835"/>
                  <a:pt x="3825" y="2835"/>
                  <a:pt x="3825" y="2835"/>
                </a:cubicBezTo>
                <a:close/>
                <a:moveTo>
                  <a:pt x="3929" y="2900"/>
                </a:moveTo>
                <a:cubicBezTo>
                  <a:pt x="3961" y="2916"/>
                  <a:pt x="3997" y="2929"/>
                  <a:pt x="4029" y="2939"/>
                </a:cubicBezTo>
                <a:cubicBezTo>
                  <a:pt x="4272" y="2722"/>
                  <a:pt x="4272" y="2722"/>
                  <a:pt x="4272" y="2722"/>
                </a:cubicBezTo>
                <a:cubicBezTo>
                  <a:pt x="4275" y="2722"/>
                  <a:pt x="4275" y="2722"/>
                  <a:pt x="4275" y="2722"/>
                </a:cubicBezTo>
                <a:cubicBezTo>
                  <a:pt x="4272" y="2718"/>
                  <a:pt x="4272" y="2718"/>
                  <a:pt x="4272" y="2718"/>
                </a:cubicBezTo>
                <a:cubicBezTo>
                  <a:pt x="4214" y="2650"/>
                  <a:pt x="4214" y="2650"/>
                  <a:pt x="4214" y="2650"/>
                </a:cubicBezTo>
                <a:cubicBezTo>
                  <a:pt x="4214" y="2647"/>
                  <a:pt x="4214" y="2647"/>
                  <a:pt x="4214" y="2647"/>
                </a:cubicBezTo>
                <a:cubicBezTo>
                  <a:pt x="4210" y="2650"/>
                  <a:pt x="4210" y="2650"/>
                  <a:pt x="4210" y="2650"/>
                </a:cubicBezTo>
                <a:cubicBezTo>
                  <a:pt x="3929" y="2900"/>
                  <a:pt x="3929" y="2900"/>
                  <a:pt x="3929" y="2900"/>
                </a:cubicBezTo>
                <a:close/>
                <a:moveTo>
                  <a:pt x="4055" y="2945"/>
                </a:moveTo>
                <a:cubicBezTo>
                  <a:pt x="4094" y="2958"/>
                  <a:pt x="4133" y="2964"/>
                  <a:pt x="4172" y="2971"/>
                </a:cubicBezTo>
                <a:cubicBezTo>
                  <a:pt x="4346" y="2812"/>
                  <a:pt x="4346" y="2812"/>
                  <a:pt x="4346" y="2812"/>
                </a:cubicBezTo>
                <a:cubicBezTo>
                  <a:pt x="4350" y="2812"/>
                  <a:pt x="4350" y="2812"/>
                  <a:pt x="4350" y="2812"/>
                </a:cubicBezTo>
                <a:cubicBezTo>
                  <a:pt x="4346" y="2809"/>
                  <a:pt x="4346" y="2809"/>
                  <a:pt x="4346" y="2809"/>
                </a:cubicBezTo>
                <a:cubicBezTo>
                  <a:pt x="4291" y="2741"/>
                  <a:pt x="4291" y="2741"/>
                  <a:pt x="4291" y="2741"/>
                </a:cubicBezTo>
                <a:cubicBezTo>
                  <a:pt x="4288" y="2738"/>
                  <a:pt x="4288" y="2738"/>
                  <a:pt x="4288" y="2738"/>
                </a:cubicBezTo>
                <a:cubicBezTo>
                  <a:pt x="4285" y="2741"/>
                  <a:pt x="4285" y="2741"/>
                  <a:pt x="4285" y="2741"/>
                </a:cubicBezTo>
                <a:cubicBezTo>
                  <a:pt x="4055" y="2945"/>
                  <a:pt x="4055" y="2945"/>
                  <a:pt x="4055" y="2945"/>
                </a:cubicBezTo>
                <a:close/>
                <a:moveTo>
                  <a:pt x="4201" y="2974"/>
                </a:moveTo>
                <a:cubicBezTo>
                  <a:pt x="4243" y="2981"/>
                  <a:pt x="4288" y="2984"/>
                  <a:pt x="4330" y="2987"/>
                </a:cubicBezTo>
                <a:cubicBezTo>
                  <a:pt x="4424" y="2903"/>
                  <a:pt x="4424" y="2903"/>
                  <a:pt x="4424" y="2903"/>
                </a:cubicBezTo>
                <a:cubicBezTo>
                  <a:pt x="4427" y="2903"/>
                  <a:pt x="4427" y="2903"/>
                  <a:pt x="4427" y="2903"/>
                </a:cubicBezTo>
                <a:cubicBezTo>
                  <a:pt x="4424" y="2900"/>
                  <a:pt x="4424" y="2900"/>
                  <a:pt x="4424" y="2900"/>
                </a:cubicBezTo>
                <a:cubicBezTo>
                  <a:pt x="4366" y="2832"/>
                  <a:pt x="4366" y="2832"/>
                  <a:pt x="4366" y="2832"/>
                </a:cubicBezTo>
                <a:cubicBezTo>
                  <a:pt x="4366" y="2829"/>
                  <a:pt x="4366" y="2829"/>
                  <a:pt x="4366" y="2829"/>
                </a:cubicBezTo>
                <a:cubicBezTo>
                  <a:pt x="4363" y="2832"/>
                  <a:pt x="4363" y="2832"/>
                  <a:pt x="4363" y="2832"/>
                </a:cubicBezTo>
                <a:cubicBezTo>
                  <a:pt x="4201" y="2974"/>
                  <a:pt x="4201" y="2974"/>
                  <a:pt x="4201" y="2974"/>
                </a:cubicBezTo>
                <a:close/>
                <a:moveTo>
                  <a:pt x="4363" y="2987"/>
                </a:moveTo>
                <a:cubicBezTo>
                  <a:pt x="4408" y="2990"/>
                  <a:pt x="4453" y="2990"/>
                  <a:pt x="4499" y="2987"/>
                </a:cubicBezTo>
                <a:cubicBezTo>
                  <a:pt x="4443" y="2922"/>
                  <a:pt x="4443" y="2922"/>
                  <a:pt x="4443" y="2922"/>
                </a:cubicBezTo>
                <a:cubicBezTo>
                  <a:pt x="4440" y="2919"/>
                  <a:pt x="4440" y="2919"/>
                  <a:pt x="4440" y="2919"/>
                </a:cubicBezTo>
                <a:cubicBezTo>
                  <a:pt x="4437" y="2922"/>
                  <a:pt x="4437" y="2922"/>
                  <a:pt x="4437" y="2922"/>
                </a:cubicBezTo>
                <a:cubicBezTo>
                  <a:pt x="4363" y="2987"/>
                  <a:pt x="4363" y="2987"/>
                  <a:pt x="4363" y="2987"/>
                </a:cubicBezTo>
                <a:close/>
                <a:moveTo>
                  <a:pt x="4544" y="2984"/>
                </a:moveTo>
                <a:cubicBezTo>
                  <a:pt x="4566" y="2984"/>
                  <a:pt x="4586" y="2981"/>
                  <a:pt x="4605" y="2981"/>
                </a:cubicBezTo>
                <a:cubicBezTo>
                  <a:pt x="4638" y="2977"/>
                  <a:pt x="4670" y="2971"/>
                  <a:pt x="4702" y="2964"/>
                </a:cubicBezTo>
                <a:cubicBezTo>
                  <a:pt x="4647" y="2900"/>
                  <a:pt x="4647" y="2900"/>
                  <a:pt x="4647" y="2900"/>
                </a:cubicBezTo>
                <a:cubicBezTo>
                  <a:pt x="4644" y="2896"/>
                  <a:pt x="4644" y="2896"/>
                  <a:pt x="4644" y="2896"/>
                </a:cubicBezTo>
                <a:cubicBezTo>
                  <a:pt x="4641" y="2896"/>
                  <a:pt x="4641" y="2896"/>
                  <a:pt x="4641" y="2896"/>
                </a:cubicBezTo>
                <a:cubicBezTo>
                  <a:pt x="4544" y="2984"/>
                  <a:pt x="4544" y="2984"/>
                  <a:pt x="4544" y="2984"/>
                </a:cubicBezTo>
                <a:close/>
                <a:moveTo>
                  <a:pt x="4858" y="2929"/>
                </a:moveTo>
                <a:cubicBezTo>
                  <a:pt x="4893" y="2919"/>
                  <a:pt x="4926" y="2906"/>
                  <a:pt x="4961" y="2893"/>
                </a:cubicBezTo>
                <a:cubicBezTo>
                  <a:pt x="4935" y="2861"/>
                  <a:pt x="4935" y="2861"/>
                  <a:pt x="4935" y="2861"/>
                </a:cubicBezTo>
                <a:cubicBezTo>
                  <a:pt x="4932" y="2858"/>
                  <a:pt x="4932" y="2858"/>
                  <a:pt x="4932" y="2858"/>
                </a:cubicBezTo>
                <a:cubicBezTo>
                  <a:pt x="4929" y="2861"/>
                  <a:pt x="4929" y="2861"/>
                  <a:pt x="4929" y="2861"/>
                </a:cubicBezTo>
                <a:cubicBezTo>
                  <a:pt x="4858" y="2926"/>
                  <a:pt x="4858" y="2926"/>
                  <a:pt x="4858" y="2926"/>
                </a:cubicBezTo>
                <a:cubicBezTo>
                  <a:pt x="4855" y="2926"/>
                  <a:pt x="4855" y="2926"/>
                  <a:pt x="4855" y="2926"/>
                </a:cubicBezTo>
                <a:cubicBezTo>
                  <a:pt x="4858" y="2929"/>
                  <a:pt x="4858" y="2929"/>
                  <a:pt x="4858" y="2929"/>
                </a:cubicBezTo>
                <a:close/>
                <a:moveTo>
                  <a:pt x="4981" y="2887"/>
                </a:moveTo>
                <a:cubicBezTo>
                  <a:pt x="5013" y="2871"/>
                  <a:pt x="5046" y="2858"/>
                  <a:pt x="5078" y="2841"/>
                </a:cubicBezTo>
                <a:cubicBezTo>
                  <a:pt x="5026" y="2780"/>
                  <a:pt x="5026" y="2780"/>
                  <a:pt x="5026" y="2780"/>
                </a:cubicBezTo>
                <a:cubicBezTo>
                  <a:pt x="5023" y="2777"/>
                  <a:pt x="5023" y="2777"/>
                  <a:pt x="5023" y="2777"/>
                </a:cubicBezTo>
                <a:cubicBezTo>
                  <a:pt x="5020" y="2780"/>
                  <a:pt x="5020" y="2780"/>
                  <a:pt x="5020" y="2780"/>
                </a:cubicBezTo>
                <a:cubicBezTo>
                  <a:pt x="4948" y="2841"/>
                  <a:pt x="4948" y="2841"/>
                  <a:pt x="4948" y="2841"/>
                </a:cubicBezTo>
                <a:cubicBezTo>
                  <a:pt x="4945" y="2845"/>
                  <a:pt x="4945" y="2845"/>
                  <a:pt x="4945" y="2845"/>
                </a:cubicBezTo>
                <a:cubicBezTo>
                  <a:pt x="4948" y="2848"/>
                  <a:pt x="4948" y="2848"/>
                  <a:pt x="4948" y="2848"/>
                </a:cubicBezTo>
                <a:cubicBezTo>
                  <a:pt x="4981" y="2887"/>
                  <a:pt x="4981" y="2887"/>
                  <a:pt x="4981" y="2887"/>
                </a:cubicBezTo>
                <a:close/>
                <a:moveTo>
                  <a:pt x="5097" y="2835"/>
                </a:moveTo>
                <a:cubicBezTo>
                  <a:pt x="5126" y="2819"/>
                  <a:pt x="5159" y="2803"/>
                  <a:pt x="5188" y="2783"/>
                </a:cubicBezTo>
                <a:cubicBezTo>
                  <a:pt x="5117" y="2696"/>
                  <a:pt x="5117" y="2696"/>
                  <a:pt x="5117" y="2696"/>
                </a:cubicBezTo>
                <a:cubicBezTo>
                  <a:pt x="5113" y="2696"/>
                  <a:pt x="5113" y="2696"/>
                  <a:pt x="5113" y="2696"/>
                </a:cubicBezTo>
                <a:cubicBezTo>
                  <a:pt x="5110" y="2696"/>
                  <a:pt x="5110" y="2696"/>
                  <a:pt x="5110" y="2696"/>
                </a:cubicBezTo>
                <a:cubicBezTo>
                  <a:pt x="5039" y="2761"/>
                  <a:pt x="5039" y="2761"/>
                  <a:pt x="5039" y="2761"/>
                </a:cubicBezTo>
                <a:cubicBezTo>
                  <a:pt x="5036" y="2764"/>
                  <a:pt x="5036" y="2764"/>
                  <a:pt x="5036" y="2764"/>
                </a:cubicBezTo>
                <a:cubicBezTo>
                  <a:pt x="5039" y="2767"/>
                  <a:pt x="5039" y="2767"/>
                  <a:pt x="5039" y="2767"/>
                </a:cubicBezTo>
                <a:cubicBezTo>
                  <a:pt x="5097" y="2835"/>
                  <a:pt x="5097" y="2835"/>
                  <a:pt x="5097" y="2835"/>
                </a:cubicBezTo>
                <a:close/>
                <a:moveTo>
                  <a:pt x="5207" y="2773"/>
                </a:moveTo>
                <a:cubicBezTo>
                  <a:pt x="5236" y="2757"/>
                  <a:pt x="5266" y="2738"/>
                  <a:pt x="5295" y="2722"/>
                </a:cubicBezTo>
                <a:cubicBezTo>
                  <a:pt x="5207" y="2615"/>
                  <a:pt x="5207" y="2615"/>
                  <a:pt x="5207" y="2615"/>
                </a:cubicBezTo>
                <a:cubicBezTo>
                  <a:pt x="5204" y="2612"/>
                  <a:pt x="5204" y="2612"/>
                  <a:pt x="5204" y="2612"/>
                </a:cubicBezTo>
                <a:cubicBezTo>
                  <a:pt x="5204" y="2615"/>
                  <a:pt x="5204" y="2615"/>
                  <a:pt x="5204" y="2615"/>
                </a:cubicBezTo>
                <a:cubicBezTo>
                  <a:pt x="5130" y="2680"/>
                  <a:pt x="5130" y="2680"/>
                  <a:pt x="5130" y="2680"/>
                </a:cubicBezTo>
                <a:cubicBezTo>
                  <a:pt x="5130" y="2683"/>
                  <a:pt x="5130" y="2683"/>
                  <a:pt x="5130" y="2683"/>
                </a:cubicBezTo>
                <a:cubicBezTo>
                  <a:pt x="5130" y="2683"/>
                  <a:pt x="5130" y="2683"/>
                  <a:pt x="5130" y="2683"/>
                </a:cubicBezTo>
                <a:cubicBezTo>
                  <a:pt x="5207" y="2773"/>
                  <a:pt x="5207" y="2773"/>
                  <a:pt x="5207" y="2773"/>
                </a:cubicBezTo>
                <a:close/>
                <a:moveTo>
                  <a:pt x="5311" y="2709"/>
                </a:moveTo>
                <a:cubicBezTo>
                  <a:pt x="5340" y="2693"/>
                  <a:pt x="5369" y="2673"/>
                  <a:pt x="5398" y="2650"/>
                </a:cubicBezTo>
                <a:cubicBezTo>
                  <a:pt x="5298" y="2534"/>
                  <a:pt x="5298" y="2534"/>
                  <a:pt x="5298" y="2534"/>
                </a:cubicBezTo>
                <a:cubicBezTo>
                  <a:pt x="5298" y="2531"/>
                  <a:pt x="5298" y="2531"/>
                  <a:pt x="5298" y="2531"/>
                </a:cubicBezTo>
                <a:cubicBezTo>
                  <a:pt x="5295" y="2534"/>
                  <a:pt x="5295" y="2534"/>
                  <a:pt x="5295" y="2534"/>
                </a:cubicBezTo>
                <a:cubicBezTo>
                  <a:pt x="5224" y="2599"/>
                  <a:pt x="5224" y="2599"/>
                  <a:pt x="5224" y="2599"/>
                </a:cubicBezTo>
                <a:cubicBezTo>
                  <a:pt x="5220" y="2599"/>
                  <a:pt x="5220" y="2599"/>
                  <a:pt x="5220" y="2599"/>
                </a:cubicBezTo>
                <a:cubicBezTo>
                  <a:pt x="5220" y="2602"/>
                  <a:pt x="5220" y="2602"/>
                  <a:pt x="5220" y="2602"/>
                </a:cubicBezTo>
                <a:cubicBezTo>
                  <a:pt x="5311" y="2709"/>
                  <a:pt x="5311" y="2709"/>
                  <a:pt x="5311" y="2709"/>
                </a:cubicBezTo>
                <a:close/>
                <a:moveTo>
                  <a:pt x="5414" y="2641"/>
                </a:moveTo>
                <a:cubicBezTo>
                  <a:pt x="5440" y="2621"/>
                  <a:pt x="5470" y="2602"/>
                  <a:pt x="5499" y="2579"/>
                </a:cubicBezTo>
                <a:cubicBezTo>
                  <a:pt x="5389" y="2453"/>
                  <a:pt x="5389" y="2453"/>
                  <a:pt x="5389" y="2453"/>
                </a:cubicBezTo>
                <a:cubicBezTo>
                  <a:pt x="5389" y="2450"/>
                  <a:pt x="5389" y="2450"/>
                  <a:pt x="5389" y="2450"/>
                </a:cubicBezTo>
                <a:cubicBezTo>
                  <a:pt x="5385" y="2453"/>
                  <a:pt x="5385" y="2453"/>
                  <a:pt x="5385" y="2453"/>
                </a:cubicBezTo>
                <a:cubicBezTo>
                  <a:pt x="5314" y="2515"/>
                  <a:pt x="5314" y="2515"/>
                  <a:pt x="5314" y="2515"/>
                </a:cubicBezTo>
                <a:cubicBezTo>
                  <a:pt x="5311" y="2518"/>
                  <a:pt x="5311" y="2518"/>
                  <a:pt x="5311" y="2518"/>
                </a:cubicBezTo>
                <a:cubicBezTo>
                  <a:pt x="5314" y="2521"/>
                  <a:pt x="5314" y="2521"/>
                  <a:pt x="5314" y="2521"/>
                </a:cubicBezTo>
                <a:cubicBezTo>
                  <a:pt x="5414" y="2641"/>
                  <a:pt x="5414" y="2641"/>
                  <a:pt x="5414" y="2641"/>
                </a:cubicBezTo>
                <a:close/>
                <a:moveTo>
                  <a:pt x="5512" y="2570"/>
                </a:moveTo>
                <a:cubicBezTo>
                  <a:pt x="5541" y="2547"/>
                  <a:pt x="5567" y="2528"/>
                  <a:pt x="5593" y="2505"/>
                </a:cubicBezTo>
                <a:cubicBezTo>
                  <a:pt x="5482" y="2369"/>
                  <a:pt x="5482" y="2369"/>
                  <a:pt x="5482" y="2369"/>
                </a:cubicBezTo>
                <a:cubicBezTo>
                  <a:pt x="5479" y="2369"/>
                  <a:pt x="5479" y="2369"/>
                  <a:pt x="5479" y="2369"/>
                </a:cubicBezTo>
                <a:cubicBezTo>
                  <a:pt x="5476" y="2369"/>
                  <a:pt x="5476" y="2369"/>
                  <a:pt x="5476" y="2369"/>
                </a:cubicBezTo>
                <a:cubicBezTo>
                  <a:pt x="5405" y="2434"/>
                  <a:pt x="5405" y="2434"/>
                  <a:pt x="5405" y="2434"/>
                </a:cubicBezTo>
                <a:cubicBezTo>
                  <a:pt x="5402" y="2437"/>
                  <a:pt x="5402" y="2437"/>
                  <a:pt x="5402" y="2437"/>
                </a:cubicBezTo>
                <a:cubicBezTo>
                  <a:pt x="5405" y="2440"/>
                  <a:pt x="5405" y="2440"/>
                  <a:pt x="5405" y="2440"/>
                </a:cubicBezTo>
                <a:cubicBezTo>
                  <a:pt x="5512" y="2570"/>
                  <a:pt x="5512" y="2570"/>
                  <a:pt x="5512" y="2570"/>
                </a:cubicBezTo>
                <a:close/>
                <a:moveTo>
                  <a:pt x="5609" y="2492"/>
                </a:moveTo>
                <a:cubicBezTo>
                  <a:pt x="5635" y="2472"/>
                  <a:pt x="5664" y="2450"/>
                  <a:pt x="5690" y="2427"/>
                </a:cubicBezTo>
                <a:cubicBezTo>
                  <a:pt x="5573" y="2288"/>
                  <a:pt x="5573" y="2288"/>
                  <a:pt x="5573" y="2288"/>
                </a:cubicBezTo>
                <a:cubicBezTo>
                  <a:pt x="5570" y="2285"/>
                  <a:pt x="5570" y="2285"/>
                  <a:pt x="5570" y="2285"/>
                </a:cubicBezTo>
                <a:cubicBezTo>
                  <a:pt x="5567" y="2288"/>
                  <a:pt x="5567" y="2288"/>
                  <a:pt x="5567" y="2288"/>
                </a:cubicBezTo>
                <a:cubicBezTo>
                  <a:pt x="5495" y="2353"/>
                  <a:pt x="5495" y="2353"/>
                  <a:pt x="5495" y="2353"/>
                </a:cubicBezTo>
                <a:cubicBezTo>
                  <a:pt x="5492" y="2356"/>
                  <a:pt x="5492" y="2356"/>
                  <a:pt x="5492" y="2356"/>
                </a:cubicBezTo>
                <a:cubicBezTo>
                  <a:pt x="5495" y="2356"/>
                  <a:pt x="5495" y="2356"/>
                  <a:pt x="5495" y="2356"/>
                </a:cubicBezTo>
                <a:cubicBezTo>
                  <a:pt x="5609" y="2492"/>
                  <a:pt x="5609" y="2492"/>
                  <a:pt x="5609" y="2492"/>
                </a:cubicBezTo>
                <a:close/>
                <a:moveTo>
                  <a:pt x="5706" y="2417"/>
                </a:moveTo>
                <a:cubicBezTo>
                  <a:pt x="5722" y="2401"/>
                  <a:pt x="5741" y="2385"/>
                  <a:pt x="5761" y="2372"/>
                </a:cubicBezTo>
                <a:cubicBezTo>
                  <a:pt x="5767" y="2366"/>
                  <a:pt x="5777" y="2359"/>
                  <a:pt x="5783" y="2349"/>
                </a:cubicBezTo>
                <a:cubicBezTo>
                  <a:pt x="5664" y="2207"/>
                  <a:pt x="5664" y="2207"/>
                  <a:pt x="5664" y="2207"/>
                </a:cubicBezTo>
                <a:cubicBezTo>
                  <a:pt x="5660" y="2204"/>
                  <a:pt x="5660" y="2204"/>
                  <a:pt x="5660" y="2204"/>
                </a:cubicBezTo>
                <a:cubicBezTo>
                  <a:pt x="5657" y="2207"/>
                  <a:pt x="5657" y="2207"/>
                  <a:pt x="5657" y="2207"/>
                </a:cubicBezTo>
                <a:cubicBezTo>
                  <a:pt x="5586" y="2272"/>
                  <a:pt x="5586" y="2272"/>
                  <a:pt x="5586" y="2272"/>
                </a:cubicBezTo>
                <a:cubicBezTo>
                  <a:pt x="5586" y="2272"/>
                  <a:pt x="5586" y="2272"/>
                  <a:pt x="5586" y="2272"/>
                </a:cubicBezTo>
                <a:cubicBezTo>
                  <a:pt x="5586" y="2275"/>
                  <a:pt x="5586" y="2275"/>
                  <a:pt x="5586" y="2275"/>
                </a:cubicBezTo>
                <a:cubicBezTo>
                  <a:pt x="5706" y="2417"/>
                  <a:pt x="5706" y="2417"/>
                  <a:pt x="5706" y="2417"/>
                </a:cubicBezTo>
                <a:close/>
                <a:moveTo>
                  <a:pt x="5800" y="2340"/>
                </a:moveTo>
                <a:cubicBezTo>
                  <a:pt x="5826" y="2317"/>
                  <a:pt x="5848" y="2291"/>
                  <a:pt x="5874" y="2269"/>
                </a:cubicBezTo>
                <a:cubicBezTo>
                  <a:pt x="5754" y="2126"/>
                  <a:pt x="5754" y="2126"/>
                  <a:pt x="5754" y="2126"/>
                </a:cubicBezTo>
                <a:cubicBezTo>
                  <a:pt x="5751" y="2123"/>
                  <a:pt x="5751" y="2123"/>
                  <a:pt x="5751" y="2123"/>
                </a:cubicBezTo>
                <a:cubicBezTo>
                  <a:pt x="5751" y="2126"/>
                  <a:pt x="5751" y="2126"/>
                  <a:pt x="5751" y="2126"/>
                </a:cubicBezTo>
                <a:cubicBezTo>
                  <a:pt x="5677" y="2188"/>
                  <a:pt x="5677" y="2188"/>
                  <a:pt x="5677" y="2188"/>
                </a:cubicBezTo>
                <a:cubicBezTo>
                  <a:pt x="5677" y="2191"/>
                  <a:pt x="5677" y="2191"/>
                  <a:pt x="5677" y="2191"/>
                </a:cubicBezTo>
                <a:cubicBezTo>
                  <a:pt x="5677" y="2194"/>
                  <a:pt x="5677" y="2194"/>
                  <a:pt x="5677" y="2194"/>
                </a:cubicBezTo>
                <a:cubicBezTo>
                  <a:pt x="5800" y="2340"/>
                  <a:pt x="5800" y="2340"/>
                  <a:pt x="5800" y="2340"/>
                </a:cubicBezTo>
                <a:close/>
                <a:moveTo>
                  <a:pt x="5887" y="2252"/>
                </a:moveTo>
                <a:cubicBezTo>
                  <a:pt x="5913" y="2230"/>
                  <a:pt x="5936" y="2204"/>
                  <a:pt x="5958" y="2178"/>
                </a:cubicBezTo>
                <a:cubicBezTo>
                  <a:pt x="5845" y="2042"/>
                  <a:pt x="5845" y="2042"/>
                  <a:pt x="5845" y="2042"/>
                </a:cubicBezTo>
                <a:cubicBezTo>
                  <a:pt x="5845" y="2042"/>
                  <a:pt x="5845" y="2042"/>
                  <a:pt x="5845" y="2042"/>
                </a:cubicBezTo>
                <a:cubicBezTo>
                  <a:pt x="5842" y="2042"/>
                  <a:pt x="5842" y="2042"/>
                  <a:pt x="5842" y="2042"/>
                </a:cubicBezTo>
                <a:cubicBezTo>
                  <a:pt x="5771" y="2107"/>
                  <a:pt x="5771" y="2107"/>
                  <a:pt x="5771" y="2107"/>
                </a:cubicBezTo>
                <a:cubicBezTo>
                  <a:pt x="5767" y="2110"/>
                  <a:pt x="5767" y="2110"/>
                  <a:pt x="5767" y="2110"/>
                </a:cubicBezTo>
                <a:cubicBezTo>
                  <a:pt x="5771" y="2113"/>
                  <a:pt x="5771" y="2113"/>
                  <a:pt x="5771" y="2113"/>
                </a:cubicBezTo>
                <a:cubicBezTo>
                  <a:pt x="5887" y="2252"/>
                  <a:pt x="5887" y="2252"/>
                  <a:pt x="5887" y="2252"/>
                </a:cubicBezTo>
                <a:close/>
                <a:moveTo>
                  <a:pt x="5971" y="2162"/>
                </a:moveTo>
                <a:cubicBezTo>
                  <a:pt x="5994" y="2136"/>
                  <a:pt x="6016" y="2110"/>
                  <a:pt x="6036" y="2081"/>
                </a:cubicBezTo>
                <a:cubicBezTo>
                  <a:pt x="5936" y="1961"/>
                  <a:pt x="5936" y="1961"/>
                  <a:pt x="5936" y="1961"/>
                </a:cubicBezTo>
                <a:cubicBezTo>
                  <a:pt x="5936" y="1958"/>
                  <a:pt x="5936" y="1958"/>
                  <a:pt x="5936" y="1958"/>
                </a:cubicBezTo>
                <a:cubicBezTo>
                  <a:pt x="5932" y="1961"/>
                  <a:pt x="5932" y="1961"/>
                  <a:pt x="5932" y="1961"/>
                </a:cubicBezTo>
                <a:cubicBezTo>
                  <a:pt x="5861" y="2026"/>
                  <a:pt x="5861" y="2026"/>
                  <a:pt x="5861" y="2026"/>
                </a:cubicBezTo>
                <a:cubicBezTo>
                  <a:pt x="5858" y="2029"/>
                  <a:pt x="5858" y="2029"/>
                  <a:pt x="5858" y="2029"/>
                </a:cubicBezTo>
                <a:cubicBezTo>
                  <a:pt x="5861" y="2029"/>
                  <a:pt x="5861" y="2029"/>
                  <a:pt x="5861" y="2029"/>
                </a:cubicBezTo>
                <a:cubicBezTo>
                  <a:pt x="5971" y="2162"/>
                  <a:pt x="5971" y="2162"/>
                  <a:pt x="5971" y="2162"/>
                </a:cubicBezTo>
                <a:close/>
                <a:moveTo>
                  <a:pt x="6049" y="2065"/>
                </a:moveTo>
                <a:cubicBezTo>
                  <a:pt x="6068" y="2036"/>
                  <a:pt x="6091" y="2006"/>
                  <a:pt x="6110" y="1977"/>
                </a:cubicBezTo>
                <a:cubicBezTo>
                  <a:pt x="6029" y="1880"/>
                  <a:pt x="6029" y="1880"/>
                  <a:pt x="6029" y="1880"/>
                </a:cubicBezTo>
                <a:cubicBezTo>
                  <a:pt x="6026" y="1877"/>
                  <a:pt x="6026" y="1877"/>
                  <a:pt x="6026" y="1877"/>
                </a:cubicBezTo>
                <a:cubicBezTo>
                  <a:pt x="6023" y="1880"/>
                  <a:pt x="6023" y="1880"/>
                  <a:pt x="6023" y="1880"/>
                </a:cubicBezTo>
                <a:cubicBezTo>
                  <a:pt x="5952" y="1945"/>
                  <a:pt x="5952" y="1945"/>
                  <a:pt x="5952" y="1945"/>
                </a:cubicBezTo>
                <a:cubicBezTo>
                  <a:pt x="5949" y="1945"/>
                  <a:pt x="5949" y="1945"/>
                  <a:pt x="5949" y="1945"/>
                </a:cubicBezTo>
                <a:cubicBezTo>
                  <a:pt x="5952" y="1948"/>
                  <a:pt x="5952" y="1948"/>
                  <a:pt x="5952" y="1948"/>
                </a:cubicBezTo>
                <a:cubicBezTo>
                  <a:pt x="6049" y="2065"/>
                  <a:pt x="6049" y="2065"/>
                  <a:pt x="6049" y="2065"/>
                </a:cubicBezTo>
                <a:close/>
                <a:moveTo>
                  <a:pt x="6120" y="1961"/>
                </a:moveTo>
                <a:cubicBezTo>
                  <a:pt x="6140" y="1929"/>
                  <a:pt x="6159" y="1900"/>
                  <a:pt x="6178" y="1867"/>
                </a:cubicBezTo>
                <a:cubicBezTo>
                  <a:pt x="6120" y="1799"/>
                  <a:pt x="6120" y="1799"/>
                  <a:pt x="6120" y="1799"/>
                </a:cubicBezTo>
                <a:cubicBezTo>
                  <a:pt x="6117" y="1796"/>
                  <a:pt x="6117" y="1796"/>
                  <a:pt x="6117" y="1796"/>
                </a:cubicBezTo>
                <a:cubicBezTo>
                  <a:pt x="6114" y="1799"/>
                  <a:pt x="6114" y="1799"/>
                  <a:pt x="6114" y="1799"/>
                </a:cubicBezTo>
                <a:cubicBezTo>
                  <a:pt x="6042" y="1861"/>
                  <a:pt x="6042" y="1861"/>
                  <a:pt x="6042" y="1861"/>
                </a:cubicBezTo>
                <a:cubicBezTo>
                  <a:pt x="6039" y="1864"/>
                  <a:pt x="6039" y="1864"/>
                  <a:pt x="6039" y="1864"/>
                </a:cubicBezTo>
                <a:cubicBezTo>
                  <a:pt x="6042" y="1867"/>
                  <a:pt x="6042" y="1867"/>
                  <a:pt x="6042" y="1867"/>
                </a:cubicBezTo>
                <a:cubicBezTo>
                  <a:pt x="6120" y="1961"/>
                  <a:pt x="6120" y="1961"/>
                  <a:pt x="6120" y="1961"/>
                </a:cubicBezTo>
                <a:close/>
                <a:moveTo>
                  <a:pt x="6188" y="1851"/>
                </a:moveTo>
                <a:cubicBezTo>
                  <a:pt x="6204" y="1815"/>
                  <a:pt x="6224" y="1783"/>
                  <a:pt x="6240" y="1751"/>
                </a:cubicBezTo>
                <a:cubicBezTo>
                  <a:pt x="6211" y="1715"/>
                  <a:pt x="6211" y="1715"/>
                  <a:pt x="6211" y="1715"/>
                </a:cubicBezTo>
                <a:cubicBezTo>
                  <a:pt x="6207" y="1715"/>
                  <a:pt x="6207" y="1715"/>
                  <a:pt x="6207" y="1715"/>
                </a:cubicBezTo>
                <a:cubicBezTo>
                  <a:pt x="6207" y="1715"/>
                  <a:pt x="6207" y="1715"/>
                  <a:pt x="6207" y="1715"/>
                </a:cubicBezTo>
                <a:cubicBezTo>
                  <a:pt x="6133" y="1780"/>
                  <a:pt x="6133" y="1780"/>
                  <a:pt x="6133" y="1780"/>
                </a:cubicBezTo>
                <a:cubicBezTo>
                  <a:pt x="6133" y="1783"/>
                  <a:pt x="6133" y="1783"/>
                  <a:pt x="6133" y="1783"/>
                </a:cubicBezTo>
                <a:cubicBezTo>
                  <a:pt x="6133" y="1786"/>
                  <a:pt x="6133" y="1786"/>
                  <a:pt x="6133" y="1786"/>
                </a:cubicBezTo>
                <a:cubicBezTo>
                  <a:pt x="6188" y="1851"/>
                  <a:pt x="6188" y="1851"/>
                  <a:pt x="6188" y="1851"/>
                </a:cubicBezTo>
                <a:close/>
                <a:moveTo>
                  <a:pt x="6246" y="1731"/>
                </a:moveTo>
                <a:cubicBezTo>
                  <a:pt x="6259" y="1702"/>
                  <a:pt x="6272" y="1676"/>
                  <a:pt x="6282" y="1647"/>
                </a:cubicBezTo>
                <a:cubicBezTo>
                  <a:pt x="6227" y="1699"/>
                  <a:pt x="6227" y="1699"/>
                  <a:pt x="6227" y="1699"/>
                </a:cubicBezTo>
                <a:cubicBezTo>
                  <a:pt x="6224" y="1702"/>
                  <a:pt x="6224" y="1702"/>
                  <a:pt x="6224" y="1702"/>
                </a:cubicBezTo>
                <a:cubicBezTo>
                  <a:pt x="6224" y="1702"/>
                  <a:pt x="6224" y="1702"/>
                  <a:pt x="6224" y="1702"/>
                </a:cubicBezTo>
                <a:cubicBezTo>
                  <a:pt x="6246" y="1731"/>
                  <a:pt x="6246" y="1731"/>
                  <a:pt x="6246" y="1731"/>
                </a:cubicBezTo>
                <a:close/>
                <a:moveTo>
                  <a:pt x="6347" y="1430"/>
                </a:moveTo>
                <a:cubicBezTo>
                  <a:pt x="6353" y="1408"/>
                  <a:pt x="6360" y="1382"/>
                  <a:pt x="6363" y="1356"/>
                </a:cubicBezTo>
                <a:cubicBezTo>
                  <a:pt x="6321" y="1391"/>
                  <a:pt x="6321" y="1391"/>
                  <a:pt x="6321" y="1391"/>
                </a:cubicBezTo>
                <a:cubicBezTo>
                  <a:pt x="6318" y="1395"/>
                  <a:pt x="6318" y="1395"/>
                  <a:pt x="6318" y="1395"/>
                </a:cubicBezTo>
                <a:cubicBezTo>
                  <a:pt x="6321" y="1398"/>
                  <a:pt x="6321" y="1398"/>
                  <a:pt x="6321" y="1398"/>
                </a:cubicBezTo>
                <a:cubicBezTo>
                  <a:pt x="6347" y="1430"/>
                  <a:pt x="6347" y="1430"/>
                  <a:pt x="6347" y="1430"/>
                </a:cubicBezTo>
                <a:close/>
                <a:moveTo>
                  <a:pt x="6366" y="1320"/>
                </a:moveTo>
                <a:cubicBezTo>
                  <a:pt x="6373" y="1275"/>
                  <a:pt x="6376" y="1230"/>
                  <a:pt x="6376" y="1184"/>
                </a:cubicBezTo>
                <a:cubicBezTo>
                  <a:pt x="6243" y="1301"/>
                  <a:pt x="6243" y="1301"/>
                  <a:pt x="6243" y="1301"/>
                </a:cubicBezTo>
                <a:cubicBezTo>
                  <a:pt x="6243" y="1304"/>
                  <a:pt x="6243" y="1304"/>
                  <a:pt x="6243" y="1304"/>
                </a:cubicBezTo>
                <a:cubicBezTo>
                  <a:pt x="6243" y="1307"/>
                  <a:pt x="6243" y="1307"/>
                  <a:pt x="6243" y="1307"/>
                </a:cubicBezTo>
                <a:cubicBezTo>
                  <a:pt x="6301" y="1375"/>
                  <a:pt x="6301" y="1375"/>
                  <a:pt x="6301" y="1375"/>
                </a:cubicBezTo>
                <a:cubicBezTo>
                  <a:pt x="6305" y="1378"/>
                  <a:pt x="6305" y="1378"/>
                  <a:pt x="6305" y="1378"/>
                </a:cubicBezTo>
                <a:cubicBezTo>
                  <a:pt x="6308" y="1375"/>
                  <a:pt x="6308" y="1375"/>
                  <a:pt x="6308" y="1375"/>
                </a:cubicBezTo>
                <a:cubicBezTo>
                  <a:pt x="6366" y="1320"/>
                  <a:pt x="6366" y="1320"/>
                  <a:pt x="6366" y="1320"/>
                </a:cubicBezTo>
                <a:close/>
                <a:moveTo>
                  <a:pt x="6376" y="1155"/>
                </a:moveTo>
                <a:cubicBezTo>
                  <a:pt x="6376" y="1113"/>
                  <a:pt x="6373" y="1074"/>
                  <a:pt x="6366" y="1035"/>
                </a:cubicBezTo>
                <a:cubicBezTo>
                  <a:pt x="6169" y="1210"/>
                  <a:pt x="6169" y="1210"/>
                  <a:pt x="6169" y="1210"/>
                </a:cubicBezTo>
                <a:cubicBezTo>
                  <a:pt x="6165" y="1213"/>
                  <a:pt x="6165" y="1213"/>
                  <a:pt x="6165" y="1213"/>
                </a:cubicBezTo>
                <a:cubicBezTo>
                  <a:pt x="6169" y="1217"/>
                  <a:pt x="6169" y="1217"/>
                  <a:pt x="6169" y="1217"/>
                </a:cubicBezTo>
                <a:cubicBezTo>
                  <a:pt x="6227" y="1285"/>
                  <a:pt x="6227" y="1285"/>
                  <a:pt x="6227" y="1285"/>
                </a:cubicBezTo>
                <a:cubicBezTo>
                  <a:pt x="6227" y="1288"/>
                  <a:pt x="6227" y="1288"/>
                  <a:pt x="6227" y="1288"/>
                </a:cubicBezTo>
                <a:cubicBezTo>
                  <a:pt x="6230" y="1285"/>
                  <a:pt x="6230" y="1285"/>
                  <a:pt x="6230" y="1285"/>
                </a:cubicBezTo>
                <a:cubicBezTo>
                  <a:pt x="6376" y="1155"/>
                  <a:pt x="6376" y="1155"/>
                  <a:pt x="6376" y="1155"/>
                </a:cubicBezTo>
                <a:close/>
                <a:moveTo>
                  <a:pt x="6360" y="1010"/>
                </a:moveTo>
                <a:cubicBezTo>
                  <a:pt x="6353" y="974"/>
                  <a:pt x="6347" y="938"/>
                  <a:pt x="6334" y="903"/>
                </a:cubicBezTo>
                <a:cubicBezTo>
                  <a:pt x="6091" y="1120"/>
                  <a:pt x="6091" y="1120"/>
                  <a:pt x="6091" y="1120"/>
                </a:cubicBezTo>
                <a:cubicBezTo>
                  <a:pt x="6091" y="1123"/>
                  <a:pt x="6091" y="1123"/>
                  <a:pt x="6091" y="1123"/>
                </a:cubicBezTo>
                <a:cubicBezTo>
                  <a:pt x="6091" y="1126"/>
                  <a:pt x="6091" y="1126"/>
                  <a:pt x="6091" y="1126"/>
                </a:cubicBezTo>
                <a:cubicBezTo>
                  <a:pt x="6149" y="1194"/>
                  <a:pt x="6149" y="1194"/>
                  <a:pt x="6149" y="1194"/>
                </a:cubicBezTo>
                <a:cubicBezTo>
                  <a:pt x="6152" y="1197"/>
                  <a:pt x="6152" y="1197"/>
                  <a:pt x="6152" y="1197"/>
                </a:cubicBezTo>
                <a:cubicBezTo>
                  <a:pt x="6156" y="1194"/>
                  <a:pt x="6156" y="1194"/>
                  <a:pt x="6156" y="1194"/>
                </a:cubicBezTo>
                <a:cubicBezTo>
                  <a:pt x="6360" y="1010"/>
                  <a:pt x="6360" y="1010"/>
                  <a:pt x="6360" y="1010"/>
                </a:cubicBezTo>
                <a:close/>
                <a:moveTo>
                  <a:pt x="6327" y="880"/>
                </a:moveTo>
                <a:cubicBezTo>
                  <a:pt x="6314" y="848"/>
                  <a:pt x="6301" y="819"/>
                  <a:pt x="6288" y="786"/>
                </a:cubicBezTo>
                <a:cubicBezTo>
                  <a:pt x="6016" y="1029"/>
                  <a:pt x="6016" y="1029"/>
                  <a:pt x="6016" y="1029"/>
                </a:cubicBezTo>
                <a:cubicBezTo>
                  <a:pt x="6013" y="1032"/>
                  <a:pt x="6013" y="1032"/>
                  <a:pt x="6013" y="1032"/>
                </a:cubicBezTo>
                <a:cubicBezTo>
                  <a:pt x="6016" y="1035"/>
                  <a:pt x="6016" y="1035"/>
                  <a:pt x="6016" y="1035"/>
                </a:cubicBezTo>
                <a:cubicBezTo>
                  <a:pt x="6075" y="1103"/>
                  <a:pt x="6075" y="1103"/>
                  <a:pt x="6075" y="1103"/>
                </a:cubicBezTo>
                <a:cubicBezTo>
                  <a:pt x="6075" y="1107"/>
                  <a:pt x="6075" y="1107"/>
                  <a:pt x="6075" y="1107"/>
                </a:cubicBezTo>
                <a:cubicBezTo>
                  <a:pt x="6078" y="1103"/>
                  <a:pt x="6078" y="1103"/>
                  <a:pt x="6078" y="1103"/>
                </a:cubicBezTo>
                <a:cubicBezTo>
                  <a:pt x="6327" y="880"/>
                  <a:pt x="6327" y="880"/>
                  <a:pt x="6327" y="880"/>
                </a:cubicBezTo>
                <a:close/>
                <a:moveTo>
                  <a:pt x="6275" y="767"/>
                </a:moveTo>
                <a:cubicBezTo>
                  <a:pt x="6263" y="738"/>
                  <a:pt x="6246" y="712"/>
                  <a:pt x="6227" y="683"/>
                </a:cubicBezTo>
                <a:cubicBezTo>
                  <a:pt x="5942" y="938"/>
                  <a:pt x="5942" y="938"/>
                  <a:pt x="5942" y="938"/>
                </a:cubicBezTo>
                <a:cubicBezTo>
                  <a:pt x="5939" y="942"/>
                  <a:pt x="5939" y="942"/>
                  <a:pt x="5939" y="942"/>
                </a:cubicBezTo>
                <a:cubicBezTo>
                  <a:pt x="5939" y="945"/>
                  <a:pt x="5939" y="945"/>
                  <a:pt x="5939" y="945"/>
                </a:cubicBezTo>
                <a:cubicBezTo>
                  <a:pt x="5997" y="1013"/>
                  <a:pt x="5997" y="1013"/>
                  <a:pt x="5997" y="1013"/>
                </a:cubicBezTo>
                <a:cubicBezTo>
                  <a:pt x="6000" y="1016"/>
                  <a:pt x="6000" y="1016"/>
                  <a:pt x="6000" y="1016"/>
                </a:cubicBezTo>
                <a:cubicBezTo>
                  <a:pt x="6004" y="1013"/>
                  <a:pt x="6004" y="1013"/>
                  <a:pt x="6004" y="1013"/>
                </a:cubicBezTo>
                <a:cubicBezTo>
                  <a:pt x="6275" y="767"/>
                  <a:pt x="6275" y="767"/>
                  <a:pt x="6275" y="767"/>
                </a:cubicBezTo>
                <a:close/>
                <a:moveTo>
                  <a:pt x="6214" y="666"/>
                </a:moveTo>
                <a:cubicBezTo>
                  <a:pt x="6195" y="641"/>
                  <a:pt x="6175" y="615"/>
                  <a:pt x="6152" y="592"/>
                </a:cubicBezTo>
                <a:cubicBezTo>
                  <a:pt x="5864" y="848"/>
                  <a:pt x="5864" y="848"/>
                  <a:pt x="5864" y="848"/>
                </a:cubicBezTo>
                <a:cubicBezTo>
                  <a:pt x="5861" y="851"/>
                  <a:pt x="5861" y="851"/>
                  <a:pt x="5861" y="851"/>
                </a:cubicBezTo>
                <a:cubicBezTo>
                  <a:pt x="5864" y="854"/>
                  <a:pt x="5864" y="854"/>
                  <a:pt x="5864" y="854"/>
                </a:cubicBezTo>
                <a:cubicBezTo>
                  <a:pt x="5923" y="922"/>
                  <a:pt x="5923" y="922"/>
                  <a:pt x="5923" y="922"/>
                </a:cubicBezTo>
                <a:cubicBezTo>
                  <a:pt x="5923" y="925"/>
                  <a:pt x="5923" y="925"/>
                  <a:pt x="5923" y="925"/>
                </a:cubicBezTo>
                <a:cubicBezTo>
                  <a:pt x="5926" y="922"/>
                  <a:pt x="5926" y="922"/>
                  <a:pt x="5926" y="922"/>
                </a:cubicBezTo>
                <a:cubicBezTo>
                  <a:pt x="6214" y="666"/>
                  <a:pt x="6214" y="666"/>
                  <a:pt x="6214" y="666"/>
                </a:cubicBezTo>
                <a:close/>
                <a:moveTo>
                  <a:pt x="6136" y="576"/>
                </a:moveTo>
                <a:cubicBezTo>
                  <a:pt x="6130" y="569"/>
                  <a:pt x="6127" y="563"/>
                  <a:pt x="6120" y="560"/>
                </a:cubicBezTo>
                <a:cubicBezTo>
                  <a:pt x="6104" y="540"/>
                  <a:pt x="6084" y="524"/>
                  <a:pt x="6065" y="508"/>
                </a:cubicBezTo>
                <a:cubicBezTo>
                  <a:pt x="5790" y="757"/>
                  <a:pt x="5790" y="757"/>
                  <a:pt x="5790" y="757"/>
                </a:cubicBezTo>
                <a:cubicBezTo>
                  <a:pt x="5787" y="760"/>
                  <a:pt x="5787" y="760"/>
                  <a:pt x="5787" y="760"/>
                </a:cubicBezTo>
                <a:cubicBezTo>
                  <a:pt x="5790" y="764"/>
                  <a:pt x="5790" y="764"/>
                  <a:pt x="5790" y="764"/>
                </a:cubicBezTo>
                <a:cubicBezTo>
                  <a:pt x="5845" y="831"/>
                  <a:pt x="5845" y="831"/>
                  <a:pt x="5845" y="831"/>
                </a:cubicBezTo>
                <a:cubicBezTo>
                  <a:pt x="5848" y="835"/>
                  <a:pt x="5848" y="835"/>
                  <a:pt x="5848" y="835"/>
                </a:cubicBezTo>
                <a:cubicBezTo>
                  <a:pt x="5851" y="831"/>
                  <a:pt x="5851" y="831"/>
                  <a:pt x="5851" y="831"/>
                </a:cubicBezTo>
                <a:cubicBezTo>
                  <a:pt x="6136" y="576"/>
                  <a:pt x="6136" y="576"/>
                  <a:pt x="6136" y="576"/>
                </a:cubicBezTo>
                <a:close/>
                <a:moveTo>
                  <a:pt x="6049" y="495"/>
                </a:moveTo>
                <a:cubicBezTo>
                  <a:pt x="6023" y="472"/>
                  <a:pt x="5997" y="453"/>
                  <a:pt x="5971" y="433"/>
                </a:cubicBezTo>
                <a:cubicBezTo>
                  <a:pt x="5712" y="666"/>
                  <a:pt x="5712" y="666"/>
                  <a:pt x="5712" y="666"/>
                </a:cubicBezTo>
                <a:cubicBezTo>
                  <a:pt x="5709" y="670"/>
                  <a:pt x="5709" y="670"/>
                  <a:pt x="5709" y="670"/>
                </a:cubicBezTo>
                <a:cubicBezTo>
                  <a:pt x="5712" y="673"/>
                  <a:pt x="5712" y="673"/>
                  <a:pt x="5712" y="673"/>
                </a:cubicBezTo>
                <a:cubicBezTo>
                  <a:pt x="5771" y="741"/>
                  <a:pt x="5771" y="741"/>
                  <a:pt x="5771" y="741"/>
                </a:cubicBezTo>
                <a:cubicBezTo>
                  <a:pt x="5771" y="744"/>
                  <a:pt x="5771" y="744"/>
                  <a:pt x="5771" y="744"/>
                </a:cubicBezTo>
                <a:cubicBezTo>
                  <a:pt x="5774" y="741"/>
                  <a:pt x="5774" y="741"/>
                  <a:pt x="5774" y="741"/>
                </a:cubicBezTo>
                <a:cubicBezTo>
                  <a:pt x="6049" y="495"/>
                  <a:pt x="6049" y="495"/>
                  <a:pt x="6049" y="495"/>
                </a:cubicBezTo>
                <a:close/>
                <a:moveTo>
                  <a:pt x="5952" y="420"/>
                </a:moveTo>
                <a:cubicBezTo>
                  <a:pt x="5926" y="404"/>
                  <a:pt x="5897" y="385"/>
                  <a:pt x="5868" y="372"/>
                </a:cubicBezTo>
                <a:cubicBezTo>
                  <a:pt x="5638" y="576"/>
                  <a:pt x="5638" y="576"/>
                  <a:pt x="5638" y="576"/>
                </a:cubicBezTo>
                <a:cubicBezTo>
                  <a:pt x="5635" y="579"/>
                  <a:pt x="5635" y="579"/>
                  <a:pt x="5635" y="579"/>
                </a:cubicBezTo>
                <a:cubicBezTo>
                  <a:pt x="5638" y="582"/>
                  <a:pt x="5638" y="582"/>
                  <a:pt x="5638" y="582"/>
                </a:cubicBezTo>
                <a:cubicBezTo>
                  <a:pt x="5693" y="650"/>
                  <a:pt x="5693" y="650"/>
                  <a:pt x="5693" y="650"/>
                </a:cubicBezTo>
                <a:cubicBezTo>
                  <a:pt x="5696" y="653"/>
                  <a:pt x="5696" y="653"/>
                  <a:pt x="5696" y="653"/>
                </a:cubicBezTo>
                <a:cubicBezTo>
                  <a:pt x="5699" y="650"/>
                  <a:pt x="5699" y="650"/>
                  <a:pt x="5699" y="650"/>
                </a:cubicBezTo>
                <a:cubicBezTo>
                  <a:pt x="5952" y="420"/>
                  <a:pt x="5952" y="420"/>
                  <a:pt x="5952" y="420"/>
                </a:cubicBezTo>
                <a:close/>
                <a:moveTo>
                  <a:pt x="5845" y="359"/>
                </a:moveTo>
                <a:cubicBezTo>
                  <a:pt x="5813" y="343"/>
                  <a:pt x="5780" y="330"/>
                  <a:pt x="5748" y="317"/>
                </a:cubicBezTo>
                <a:cubicBezTo>
                  <a:pt x="5560" y="485"/>
                  <a:pt x="5560" y="485"/>
                  <a:pt x="5560" y="485"/>
                </a:cubicBezTo>
                <a:cubicBezTo>
                  <a:pt x="5557" y="488"/>
                  <a:pt x="5557" y="488"/>
                  <a:pt x="5557" y="488"/>
                </a:cubicBezTo>
                <a:cubicBezTo>
                  <a:pt x="5560" y="492"/>
                  <a:pt x="5560" y="492"/>
                  <a:pt x="5560" y="492"/>
                </a:cubicBezTo>
                <a:cubicBezTo>
                  <a:pt x="5618" y="560"/>
                  <a:pt x="5618" y="560"/>
                  <a:pt x="5618" y="560"/>
                </a:cubicBezTo>
                <a:cubicBezTo>
                  <a:pt x="5622" y="563"/>
                  <a:pt x="5622" y="563"/>
                  <a:pt x="5622" y="563"/>
                </a:cubicBezTo>
                <a:cubicBezTo>
                  <a:pt x="5622" y="560"/>
                  <a:pt x="5622" y="560"/>
                  <a:pt x="5622" y="560"/>
                </a:cubicBezTo>
                <a:cubicBezTo>
                  <a:pt x="5845" y="359"/>
                  <a:pt x="5845" y="359"/>
                  <a:pt x="5845" y="359"/>
                </a:cubicBezTo>
                <a:close/>
                <a:moveTo>
                  <a:pt x="5725" y="310"/>
                </a:moveTo>
                <a:cubicBezTo>
                  <a:pt x="5686" y="297"/>
                  <a:pt x="5651" y="288"/>
                  <a:pt x="5612" y="278"/>
                </a:cubicBezTo>
                <a:cubicBezTo>
                  <a:pt x="5486" y="395"/>
                  <a:pt x="5486" y="395"/>
                  <a:pt x="5486" y="395"/>
                </a:cubicBezTo>
                <a:cubicBezTo>
                  <a:pt x="5482" y="398"/>
                  <a:pt x="5482" y="398"/>
                  <a:pt x="5482" y="398"/>
                </a:cubicBezTo>
                <a:cubicBezTo>
                  <a:pt x="5486" y="401"/>
                  <a:pt x="5486" y="401"/>
                  <a:pt x="5486" y="401"/>
                </a:cubicBezTo>
                <a:cubicBezTo>
                  <a:pt x="5541" y="469"/>
                  <a:pt x="5541" y="469"/>
                  <a:pt x="5541" y="469"/>
                </a:cubicBezTo>
                <a:cubicBezTo>
                  <a:pt x="5544" y="472"/>
                  <a:pt x="5544" y="472"/>
                  <a:pt x="5544" y="472"/>
                </a:cubicBezTo>
                <a:cubicBezTo>
                  <a:pt x="5547" y="469"/>
                  <a:pt x="5547" y="469"/>
                  <a:pt x="5547" y="469"/>
                </a:cubicBezTo>
                <a:cubicBezTo>
                  <a:pt x="5725" y="310"/>
                  <a:pt x="5725" y="310"/>
                  <a:pt x="5725" y="310"/>
                </a:cubicBezTo>
                <a:close/>
                <a:moveTo>
                  <a:pt x="5586" y="275"/>
                </a:moveTo>
                <a:cubicBezTo>
                  <a:pt x="5544" y="268"/>
                  <a:pt x="5502" y="262"/>
                  <a:pt x="5457" y="262"/>
                </a:cubicBezTo>
                <a:cubicBezTo>
                  <a:pt x="5408" y="304"/>
                  <a:pt x="5408" y="304"/>
                  <a:pt x="5408" y="304"/>
                </a:cubicBezTo>
                <a:cubicBezTo>
                  <a:pt x="5405" y="307"/>
                  <a:pt x="5405" y="307"/>
                  <a:pt x="5405" y="307"/>
                </a:cubicBezTo>
                <a:cubicBezTo>
                  <a:pt x="5408" y="307"/>
                  <a:pt x="5408" y="307"/>
                  <a:pt x="5408" y="307"/>
                </a:cubicBezTo>
                <a:cubicBezTo>
                  <a:pt x="5466" y="378"/>
                  <a:pt x="5466" y="378"/>
                  <a:pt x="5466" y="378"/>
                </a:cubicBezTo>
                <a:cubicBezTo>
                  <a:pt x="5470" y="382"/>
                  <a:pt x="5470" y="382"/>
                  <a:pt x="5470" y="382"/>
                </a:cubicBezTo>
                <a:cubicBezTo>
                  <a:pt x="5470" y="378"/>
                  <a:pt x="5470" y="378"/>
                  <a:pt x="5470" y="378"/>
                </a:cubicBezTo>
                <a:cubicBezTo>
                  <a:pt x="5586" y="275"/>
                  <a:pt x="5586" y="275"/>
                  <a:pt x="5586" y="275"/>
                </a:cubicBezTo>
                <a:close/>
                <a:moveTo>
                  <a:pt x="6305" y="1411"/>
                </a:moveTo>
                <a:cubicBezTo>
                  <a:pt x="6305" y="1408"/>
                  <a:pt x="6305" y="1408"/>
                  <a:pt x="6305" y="1408"/>
                </a:cubicBezTo>
                <a:cubicBezTo>
                  <a:pt x="6301" y="1411"/>
                  <a:pt x="6301" y="1411"/>
                  <a:pt x="6301" y="1411"/>
                </a:cubicBezTo>
                <a:cubicBezTo>
                  <a:pt x="6211" y="1492"/>
                  <a:pt x="6211" y="1492"/>
                  <a:pt x="6211" y="1492"/>
                </a:cubicBezTo>
                <a:cubicBezTo>
                  <a:pt x="6207" y="1492"/>
                  <a:pt x="6207" y="1492"/>
                  <a:pt x="6207" y="1492"/>
                </a:cubicBezTo>
                <a:cubicBezTo>
                  <a:pt x="6211" y="1495"/>
                  <a:pt x="6211" y="1495"/>
                  <a:pt x="6211" y="1495"/>
                </a:cubicBezTo>
                <a:cubicBezTo>
                  <a:pt x="6298" y="1599"/>
                  <a:pt x="6298" y="1599"/>
                  <a:pt x="6298" y="1599"/>
                </a:cubicBezTo>
                <a:cubicBezTo>
                  <a:pt x="6298" y="1602"/>
                  <a:pt x="6298" y="1602"/>
                  <a:pt x="6298" y="1602"/>
                </a:cubicBezTo>
                <a:cubicBezTo>
                  <a:pt x="6318" y="1553"/>
                  <a:pt x="6330" y="1505"/>
                  <a:pt x="6343" y="1456"/>
                </a:cubicBezTo>
                <a:cubicBezTo>
                  <a:pt x="6305" y="1411"/>
                  <a:pt x="6305" y="1411"/>
                  <a:pt x="6305" y="1411"/>
                </a:cubicBezTo>
                <a:close/>
                <a:moveTo>
                  <a:pt x="6230" y="1320"/>
                </a:moveTo>
                <a:cubicBezTo>
                  <a:pt x="6227" y="1317"/>
                  <a:pt x="6227" y="1317"/>
                  <a:pt x="6227" y="1317"/>
                </a:cubicBezTo>
                <a:cubicBezTo>
                  <a:pt x="6224" y="1320"/>
                  <a:pt x="6224" y="1320"/>
                  <a:pt x="6224" y="1320"/>
                </a:cubicBezTo>
                <a:cubicBezTo>
                  <a:pt x="6136" y="1401"/>
                  <a:pt x="6136" y="1401"/>
                  <a:pt x="6136" y="1401"/>
                </a:cubicBezTo>
                <a:cubicBezTo>
                  <a:pt x="6133" y="1401"/>
                  <a:pt x="6133" y="1401"/>
                  <a:pt x="6133" y="1401"/>
                </a:cubicBezTo>
                <a:cubicBezTo>
                  <a:pt x="6136" y="1404"/>
                  <a:pt x="6136" y="1404"/>
                  <a:pt x="6136" y="1404"/>
                </a:cubicBezTo>
                <a:cubicBezTo>
                  <a:pt x="6191" y="1472"/>
                  <a:pt x="6191" y="1472"/>
                  <a:pt x="6191" y="1472"/>
                </a:cubicBezTo>
                <a:cubicBezTo>
                  <a:pt x="6195" y="1476"/>
                  <a:pt x="6195" y="1476"/>
                  <a:pt x="6195" y="1476"/>
                </a:cubicBezTo>
                <a:cubicBezTo>
                  <a:pt x="6198" y="1476"/>
                  <a:pt x="6198" y="1476"/>
                  <a:pt x="6198" y="1476"/>
                </a:cubicBezTo>
                <a:cubicBezTo>
                  <a:pt x="6288" y="1395"/>
                  <a:pt x="6288" y="1395"/>
                  <a:pt x="6288" y="1395"/>
                </a:cubicBezTo>
                <a:cubicBezTo>
                  <a:pt x="6288" y="1391"/>
                  <a:pt x="6288" y="1391"/>
                  <a:pt x="6288" y="1391"/>
                </a:cubicBezTo>
                <a:cubicBezTo>
                  <a:pt x="6288" y="1388"/>
                  <a:pt x="6288" y="1388"/>
                  <a:pt x="6288" y="1388"/>
                </a:cubicBezTo>
                <a:cubicBezTo>
                  <a:pt x="6230" y="1320"/>
                  <a:pt x="6230" y="1320"/>
                  <a:pt x="6230" y="1320"/>
                </a:cubicBezTo>
                <a:close/>
                <a:moveTo>
                  <a:pt x="6152" y="1230"/>
                </a:moveTo>
                <a:cubicBezTo>
                  <a:pt x="6152" y="1226"/>
                  <a:pt x="6152" y="1226"/>
                  <a:pt x="6152" y="1226"/>
                </a:cubicBezTo>
                <a:cubicBezTo>
                  <a:pt x="6149" y="1230"/>
                  <a:pt x="6149" y="1230"/>
                  <a:pt x="6149" y="1230"/>
                </a:cubicBezTo>
                <a:cubicBezTo>
                  <a:pt x="6059" y="1311"/>
                  <a:pt x="6059" y="1311"/>
                  <a:pt x="6059" y="1311"/>
                </a:cubicBezTo>
                <a:cubicBezTo>
                  <a:pt x="6055" y="1311"/>
                  <a:pt x="6055" y="1311"/>
                  <a:pt x="6055" y="1311"/>
                </a:cubicBezTo>
                <a:cubicBezTo>
                  <a:pt x="6059" y="1314"/>
                  <a:pt x="6059" y="1314"/>
                  <a:pt x="6059" y="1314"/>
                </a:cubicBezTo>
                <a:cubicBezTo>
                  <a:pt x="6117" y="1382"/>
                  <a:pt x="6117" y="1382"/>
                  <a:pt x="6117" y="1382"/>
                </a:cubicBezTo>
                <a:cubicBezTo>
                  <a:pt x="6117" y="1385"/>
                  <a:pt x="6117" y="1385"/>
                  <a:pt x="6117" y="1385"/>
                </a:cubicBezTo>
                <a:cubicBezTo>
                  <a:pt x="6120" y="1382"/>
                  <a:pt x="6120" y="1382"/>
                  <a:pt x="6120" y="1382"/>
                </a:cubicBezTo>
                <a:cubicBezTo>
                  <a:pt x="6211" y="1304"/>
                  <a:pt x="6211" y="1304"/>
                  <a:pt x="6211" y="1304"/>
                </a:cubicBezTo>
                <a:cubicBezTo>
                  <a:pt x="6214" y="1301"/>
                  <a:pt x="6214" y="1301"/>
                  <a:pt x="6214" y="1301"/>
                </a:cubicBezTo>
                <a:cubicBezTo>
                  <a:pt x="6211" y="1298"/>
                  <a:pt x="6211" y="1298"/>
                  <a:pt x="6211" y="1298"/>
                </a:cubicBezTo>
                <a:cubicBezTo>
                  <a:pt x="6152" y="1230"/>
                  <a:pt x="6152" y="1230"/>
                  <a:pt x="6152" y="1230"/>
                </a:cubicBezTo>
                <a:close/>
                <a:moveTo>
                  <a:pt x="6078" y="1139"/>
                </a:moveTo>
                <a:cubicBezTo>
                  <a:pt x="6075" y="1136"/>
                  <a:pt x="6075" y="1136"/>
                  <a:pt x="6075" y="1136"/>
                </a:cubicBezTo>
                <a:cubicBezTo>
                  <a:pt x="6072" y="1139"/>
                  <a:pt x="6072" y="1139"/>
                  <a:pt x="6072" y="1139"/>
                </a:cubicBezTo>
                <a:cubicBezTo>
                  <a:pt x="5984" y="1220"/>
                  <a:pt x="5984" y="1220"/>
                  <a:pt x="5984" y="1220"/>
                </a:cubicBezTo>
                <a:cubicBezTo>
                  <a:pt x="5981" y="1220"/>
                  <a:pt x="5981" y="1220"/>
                  <a:pt x="5981" y="1220"/>
                </a:cubicBezTo>
                <a:cubicBezTo>
                  <a:pt x="5984" y="1223"/>
                  <a:pt x="5984" y="1223"/>
                  <a:pt x="5984" y="1223"/>
                </a:cubicBezTo>
                <a:cubicBezTo>
                  <a:pt x="6039" y="1291"/>
                  <a:pt x="6039" y="1291"/>
                  <a:pt x="6039" y="1291"/>
                </a:cubicBezTo>
                <a:cubicBezTo>
                  <a:pt x="6042" y="1294"/>
                  <a:pt x="6042" y="1294"/>
                  <a:pt x="6042" y="1294"/>
                </a:cubicBezTo>
                <a:cubicBezTo>
                  <a:pt x="6046" y="1291"/>
                  <a:pt x="6046" y="1291"/>
                  <a:pt x="6046" y="1291"/>
                </a:cubicBezTo>
                <a:cubicBezTo>
                  <a:pt x="6136" y="1213"/>
                  <a:pt x="6136" y="1213"/>
                  <a:pt x="6136" y="1213"/>
                </a:cubicBezTo>
                <a:cubicBezTo>
                  <a:pt x="6136" y="1210"/>
                  <a:pt x="6136" y="1210"/>
                  <a:pt x="6136" y="1210"/>
                </a:cubicBezTo>
                <a:cubicBezTo>
                  <a:pt x="6136" y="1207"/>
                  <a:pt x="6136" y="1207"/>
                  <a:pt x="6136" y="1207"/>
                </a:cubicBezTo>
                <a:cubicBezTo>
                  <a:pt x="6078" y="1139"/>
                  <a:pt x="6078" y="1139"/>
                  <a:pt x="6078" y="1139"/>
                </a:cubicBezTo>
                <a:close/>
                <a:moveTo>
                  <a:pt x="6004" y="1048"/>
                </a:moveTo>
                <a:cubicBezTo>
                  <a:pt x="6000" y="1045"/>
                  <a:pt x="6000" y="1045"/>
                  <a:pt x="6000" y="1045"/>
                </a:cubicBezTo>
                <a:cubicBezTo>
                  <a:pt x="5997" y="1048"/>
                  <a:pt x="5997" y="1048"/>
                  <a:pt x="5997" y="1048"/>
                </a:cubicBezTo>
                <a:cubicBezTo>
                  <a:pt x="5906" y="1129"/>
                  <a:pt x="5906" y="1129"/>
                  <a:pt x="5906" y="1129"/>
                </a:cubicBezTo>
                <a:cubicBezTo>
                  <a:pt x="5903" y="1129"/>
                  <a:pt x="5903" y="1129"/>
                  <a:pt x="5903" y="1129"/>
                </a:cubicBezTo>
                <a:cubicBezTo>
                  <a:pt x="5906" y="1132"/>
                  <a:pt x="5906" y="1132"/>
                  <a:pt x="5906" y="1132"/>
                </a:cubicBezTo>
                <a:cubicBezTo>
                  <a:pt x="5965" y="1200"/>
                  <a:pt x="5965" y="1200"/>
                  <a:pt x="5965" y="1200"/>
                </a:cubicBezTo>
                <a:cubicBezTo>
                  <a:pt x="5968" y="1204"/>
                  <a:pt x="5968" y="1204"/>
                  <a:pt x="5968" y="1204"/>
                </a:cubicBezTo>
                <a:cubicBezTo>
                  <a:pt x="5968" y="1200"/>
                  <a:pt x="5968" y="1200"/>
                  <a:pt x="5968" y="1200"/>
                </a:cubicBezTo>
                <a:cubicBezTo>
                  <a:pt x="6059" y="1120"/>
                  <a:pt x="6059" y="1120"/>
                  <a:pt x="6059" y="1120"/>
                </a:cubicBezTo>
                <a:cubicBezTo>
                  <a:pt x="6062" y="1120"/>
                  <a:pt x="6062" y="1120"/>
                  <a:pt x="6062" y="1120"/>
                </a:cubicBezTo>
                <a:cubicBezTo>
                  <a:pt x="6059" y="1116"/>
                  <a:pt x="6059" y="1116"/>
                  <a:pt x="6059" y="1116"/>
                </a:cubicBezTo>
                <a:cubicBezTo>
                  <a:pt x="6004" y="1048"/>
                  <a:pt x="6004" y="1048"/>
                  <a:pt x="6004" y="1048"/>
                </a:cubicBezTo>
                <a:close/>
                <a:moveTo>
                  <a:pt x="5926" y="958"/>
                </a:moveTo>
                <a:cubicBezTo>
                  <a:pt x="5923" y="954"/>
                  <a:pt x="5923" y="954"/>
                  <a:pt x="5923" y="954"/>
                </a:cubicBezTo>
                <a:cubicBezTo>
                  <a:pt x="5923" y="958"/>
                  <a:pt x="5923" y="958"/>
                  <a:pt x="5923" y="958"/>
                </a:cubicBezTo>
                <a:cubicBezTo>
                  <a:pt x="5832" y="1039"/>
                  <a:pt x="5832" y="1039"/>
                  <a:pt x="5832" y="1039"/>
                </a:cubicBezTo>
                <a:cubicBezTo>
                  <a:pt x="5829" y="1039"/>
                  <a:pt x="5829" y="1039"/>
                  <a:pt x="5829" y="1039"/>
                </a:cubicBezTo>
                <a:cubicBezTo>
                  <a:pt x="5832" y="1042"/>
                  <a:pt x="5832" y="1042"/>
                  <a:pt x="5832" y="1042"/>
                </a:cubicBezTo>
                <a:cubicBezTo>
                  <a:pt x="5887" y="1110"/>
                  <a:pt x="5887" y="1110"/>
                  <a:pt x="5887" y="1110"/>
                </a:cubicBezTo>
                <a:cubicBezTo>
                  <a:pt x="5890" y="1113"/>
                  <a:pt x="5890" y="1113"/>
                  <a:pt x="5890" y="1113"/>
                </a:cubicBezTo>
                <a:cubicBezTo>
                  <a:pt x="5894" y="1110"/>
                  <a:pt x="5894" y="1110"/>
                  <a:pt x="5894" y="1110"/>
                </a:cubicBezTo>
                <a:cubicBezTo>
                  <a:pt x="5984" y="1029"/>
                  <a:pt x="5984" y="1029"/>
                  <a:pt x="5984" y="1029"/>
                </a:cubicBezTo>
                <a:cubicBezTo>
                  <a:pt x="5984" y="1029"/>
                  <a:pt x="5984" y="1029"/>
                  <a:pt x="5984" y="1029"/>
                </a:cubicBezTo>
                <a:cubicBezTo>
                  <a:pt x="5984" y="1026"/>
                  <a:pt x="5984" y="1026"/>
                  <a:pt x="5984" y="1026"/>
                </a:cubicBezTo>
                <a:cubicBezTo>
                  <a:pt x="5926" y="958"/>
                  <a:pt x="5926" y="958"/>
                  <a:pt x="5926" y="958"/>
                </a:cubicBezTo>
                <a:close/>
                <a:moveTo>
                  <a:pt x="5851" y="867"/>
                </a:moveTo>
                <a:cubicBezTo>
                  <a:pt x="5848" y="864"/>
                  <a:pt x="5848" y="864"/>
                  <a:pt x="5848" y="864"/>
                </a:cubicBezTo>
                <a:cubicBezTo>
                  <a:pt x="5845" y="867"/>
                  <a:pt x="5845" y="867"/>
                  <a:pt x="5845" y="867"/>
                </a:cubicBezTo>
                <a:cubicBezTo>
                  <a:pt x="5754" y="948"/>
                  <a:pt x="5754" y="948"/>
                  <a:pt x="5754" y="948"/>
                </a:cubicBezTo>
                <a:cubicBezTo>
                  <a:pt x="5751" y="948"/>
                  <a:pt x="5751" y="948"/>
                  <a:pt x="5751" y="948"/>
                </a:cubicBezTo>
                <a:cubicBezTo>
                  <a:pt x="5754" y="951"/>
                  <a:pt x="5754" y="951"/>
                  <a:pt x="5754" y="951"/>
                </a:cubicBezTo>
                <a:cubicBezTo>
                  <a:pt x="5813" y="1019"/>
                  <a:pt x="5813" y="1019"/>
                  <a:pt x="5813" y="1019"/>
                </a:cubicBezTo>
                <a:cubicBezTo>
                  <a:pt x="5816" y="1022"/>
                  <a:pt x="5816" y="1022"/>
                  <a:pt x="5816" y="1022"/>
                </a:cubicBezTo>
                <a:cubicBezTo>
                  <a:pt x="5816" y="1019"/>
                  <a:pt x="5816" y="1019"/>
                  <a:pt x="5816" y="1019"/>
                </a:cubicBezTo>
                <a:cubicBezTo>
                  <a:pt x="5906" y="938"/>
                  <a:pt x="5906" y="938"/>
                  <a:pt x="5906" y="938"/>
                </a:cubicBezTo>
                <a:cubicBezTo>
                  <a:pt x="5910" y="938"/>
                  <a:pt x="5910" y="938"/>
                  <a:pt x="5910" y="938"/>
                </a:cubicBezTo>
                <a:cubicBezTo>
                  <a:pt x="5906" y="935"/>
                  <a:pt x="5906" y="935"/>
                  <a:pt x="5906" y="935"/>
                </a:cubicBezTo>
                <a:cubicBezTo>
                  <a:pt x="5851" y="867"/>
                  <a:pt x="5851" y="867"/>
                  <a:pt x="5851" y="867"/>
                </a:cubicBezTo>
                <a:close/>
                <a:moveTo>
                  <a:pt x="5774" y="776"/>
                </a:moveTo>
                <a:cubicBezTo>
                  <a:pt x="5771" y="773"/>
                  <a:pt x="5771" y="773"/>
                  <a:pt x="5771" y="773"/>
                </a:cubicBezTo>
                <a:cubicBezTo>
                  <a:pt x="5771" y="776"/>
                  <a:pt x="5771" y="776"/>
                  <a:pt x="5771" y="776"/>
                </a:cubicBezTo>
                <a:cubicBezTo>
                  <a:pt x="5680" y="857"/>
                  <a:pt x="5680" y="857"/>
                  <a:pt x="5680" y="857"/>
                </a:cubicBezTo>
                <a:cubicBezTo>
                  <a:pt x="5677" y="857"/>
                  <a:pt x="5677" y="857"/>
                  <a:pt x="5677" y="857"/>
                </a:cubicBezTo>
                <a:cubicBezTo>
                  <a:pt x="5680" y="861"/>
                  <a:pt x="5680" y="861"/>
                  <a:pt x="5680" y="861"/>
                </a:cubicBezTo>
                <a:cubicBezTo>
                  <a:pt x="5735" y="929"/>
                  <a:pt x="5735" y="929"/>
                  <a:pt x="5735" y="929"/>
                </a:cubicBezTo>
                <a:cubicBezTo>
                  <a:pt x="5738" y="932"/>
                  <a:pt x="5738" y="932"/>
                  <a:pt x="5738" y="932"/>
                </a:cubicBezTo>
                <a:cubicBezTo>
                  <a:pt x="5741" y="929"/>
                  <a:pt x="5741" y="929"/>
                  <a:pt x="5741" y="929"/>
                </a:cubicBezTo>
                <a:cubicBezTo>
                  <a:pt x="5832" y="848"/>
                  <a:pt x="5832" y="848"/>
                  <a:pt x="5832" y="848"/>
                </a:cubicBezTo>
                <a:cubicBezTo>
                  <a:pt x="5835" y="848"/>
                  <a:pt x="5835" y="848"/>
                  <a:pt x="5835" y="848"/>
                </a:cubicBezTo>
                <a:cubicBezTo>
                  <a:pt x="5832" y="844"/>
                  <a:pt x="5832" y="844"/>
                  <a:pt x="5832" y="844"/>
                </a:cubicBezTo>
                <a:cubicBezTo>
                  <a:pt x="5774" y="776"/>
                  <a:pt x="5774" y="776"/>
                  <a:pt x="5774" y="776"/>
                </a:cubicBezTo>
                <a:close/>
                <a:moveTo>
                  <a:pt x="5699" y="686"/>
                </a:moveTo>
                <a:cubicBezTo>
                  <a:pt x="5696" y="683"/>
                  <a:pt x="5696" y="683"/>
                  <a:pt x="5696" y="683"/>
                </a:cubicBezTo>
                <a:cubicBezTo>
                  <a:pt x="5693" y="686"/>
                  <a:pt x="5693" y="686"/>
                  <a:pt x="5693" y="686"/>
                </a:cubicBezTo>
                <a:cubicBezTo>
                  <a:pt x="5602" y="764"/>
                  <a:pt x="5602" y="764"/>
                  <a:pt x="5602" y="764"/>
                </a:cubicBezTo>
                <a:cubicBezTo>
                  <a:pt x="5602" y="767"/>
                  <a:pt x="5602" y="767"/>
                  <a:pt x="5602" y="767"/>
                </a:cubicBezTo>
                <a:cubicBezTo>
                  <a:pt x="5602" y="770"/>
                  <a:pt x="5602" y="770"/>
                  <a:pt x="5602" y="770"/>
                </a:cubicBezTo>
                <a:cubicBezTo>
                  <a:pt x="5660" y="838"/>
                  <a:pt x="5660" y="838"/>
                  <a:pt x="5660" y="838"/>
                </a:cubicBezTo>
                <a:cubicBezTo>
                  <a:pt x="5664" y="841"/>
                  <a:pt x="5664" y="841"/>
                  <a:pt x="5664" y="841"/>
                </a:cubicBezTo>
                <a:cubicBezTo>
                  <a:pt x="5664" y="838"/>
                  <a:pt x="5664" y="838"/>
                  <a:pt x="5664" y="838"/>
                </a:cubicBezTo>
                <a:cubicBezTo>
                  <a:pt x="5754" y="757"/>
                  <a:pt x="5754" y="757"/>
                  <a:pt x="5754" y="757"/>
                </a:cubicBezTo>
                <a:cubicBezTo>
                  <a:pt x="5758" y="757"/>
                  <a:pt x="5758" y="757"/>
                  <a:pt x="5758" y="757"/>
                </a:cubicBezTo>
                <a:cubicBezTo>
                  <a:pt x="5754" y="754"/>
                  <a:pt x="5754" y="754"/>
                  <a:pt x="5754" y="754"/>
                </a:cubicBezTo>
                <a:cubicBezTo>
                  <a:pt x="5699" y="686"/>
                  <a:pt x="5699" y="686"/>
                  <a:pt x="5699" y="686"/>
                </a:cubicBezTo>
                <a:close/>
                <a:moveTo>
                  <a:pt x="5622" y="595"/>
                </a:moveTo>
                <a:cubicBezTo>
                  <a:pt x="5618" y="592"/>
                  <a:pt x="5618" y="592"/>
                  <a:pt x="5618" y="592"/>
                </a:cubicBezTo>
                <a:cubicBezTo>
                  <a:pt x="5618" y="595"/>
                  <a:pt x="5618" y="595"/>
                  <a:pt x="5618" y="595"/>
                </a:cubicBezTo>
                <a:cubicBezTo>
                  <a:pt x="5528" y="673"/>
                  <a:pt x="5528" y="673"/>
                  <a:pt x="5528" y="673"/>
                </a:cubicBezTo>
                <a:cubicBezTo>
                  <a:pt x="5525" y="676"/>
                  <a:pt x="5525" y="676"/>
                  <a:pt x="5525" y="676"/>
                </a:cubicBezTo>
                <a:cubicBezTo>
                  <a:pt x="5528" y="679"/>
                  <a:pt x="5528" y="679"/>
                  <a:pt x="5528" y="679"/>
                </a:cubicBezTo>
                <a:cubicBezTo>
                  <a:pt x="5583" y="747"/>
                  <a:pt x="5583" y="747"/>
                  <a:pt x="5583" y="747"/>
                </a:cubicBezTo>
                <a:cubicBezTo>
                  <a:pt x="5586" y="751"/>
                  <a:pt x="5586" y="751"/>
                  <a:pt x="5586" y="751"/>
                </a:cubicBezTo>
                <a:cubicBezTo>
                  <a:pt x="5589" y="747"/>
                  <a:pt x="5589" y="747"/>
                  <a:pt x="5589" y="747"/>
                </a:cubicBezTo>
                <a:cubicBezTo>
                  <a:pt x="5680" y="666"/>
                  <a:pt x="5680" y="666"/>
                  <a:pt x="5680" y="666"/>
                </a:cubicBezTo>
                <a:cubicBezTo>
                  <a:pt x="5683" y="666"/>
                  <a:pt x="5683" y="666"/>
                  <a:pt x="5683" y="666"/>
                </a:cubicBezTo>
                <a:cubicBezTo>
                  <a:pt x="5680" y="663"/>
                  <a:pt x="5680" y="663"/>
                  <a:pt x="5680" y="663"/>
                </a:cubicBezTo>
                <a:cubicBezTo>
                  <a:pt x="5622" y="595"/>
                  <a:pt x="5622" y="595"/>
                  <a:pt x="5622" y="595"/>
                </a:cubicBezTo>
                <a:close/>
                <a:moveTo>
                  <a:pt x="5547" y="505"/>
                </a:moveTo>
                <a:cubicBezTo>
                  <a:pt x="5544" y="501"/>
                  <a:pt x="5544" y="501"/>
                  <a:pt x="5544" y="501"/>
                </a:cubicBezTo>
                <a:cubicBezTo>
                  <a:pt x="5541" y="501"/>
                  <a:pt x="5541" y="501"/>
                  <a:pt x="5541" y="501"/>
                </a:cubicBezTo>
                <a:cubicBezTo>
                  <a:pt x="5450" y="582"/>
                  <a:pt x="5450" y="582"/>
                  <a:pt x="5450" y="582"/>
                </a:cubicBezTo>
                <a:cubicBezTo>
                  <a:pt x="5450" y="586"/>
                  <a:pt x="5450" y="586"/>
                  <a:pt x="5450" y="586"/>
                </a:cubicBezTo>
                <a:cubicBezTo>
                  <a:pt x="5450" y="589"/>
                  <a:pt x="5450" y="589"/>
                  <a:pt x="5450" y="589"/>
                </a:cubicBezTo>
                <a:cubicBezTo>
                  <a:pt x="5508" y="657"/>
                  <a:pt x="5508" y="657"/>
                  <a:pt x="5508" y="657"/>
                </a:cubicBezTo>
                <a:cubicBezTo>
                  <a:pt x="5512" y="660"/>
                  <a:pt x="5512" y="660"/>
                  <a:pt x="5512" y="660"/>
                </a:cubicBezTo>
                <a:cubicBezTo>
                  <a:pt x="5515" y="657"/>
                  <a:pt x="5515" y="657"/>
                  <a:pt x="5515" y="657"/>
                </a:cubicBezTo>
                <a:cubicBezTo>
                  <a:pt x="5602" y="576"/>
                  <a:pt x="5602" y="576"/>
                  <a:pt x="5602" y="576"/>
                </a:cubicBezTo>
                <a:cubicBezTo>
                  <a:pt x="5605" y="576"/>
                  <a:pt x="5605" y="576"/>
                  <a:pt x="5605" y="576"/>
                </a:cubicBezTo>
                <a:cubicBezTo>
                  <a:pt x="5602" y="573"/>
                  <a:pt x="5602" y="573"/>
                  <a:pt x="5602" y="573"/>
                </a:cubicBezTo>
                <a:cubicBezTo>
                  <a:pt x="5547" y="505"/>
                  <a:pt x="5547" y="505"/>
                  <a:pt x="5547" y="505"/>
                </a:cubicBezTo>
                <a:close/>
                <a:moveTo>
                  <a:pt x="5470" y="414"/>
                </a:moveTo>
                <a:cubicBezTo>
                  <a:pt x="5470" y="411"/>
                  <a:pt x="5470" y="411"/>
                  <a:pt x="5470" y="411"/>
                </a:cubicBezTo>
                <a:cubicBezTo>
                  <a:pt x="5466" y="411"/>
                  <a:pt x="5466" y="411"/>
                  <a:pt x="5466" y="411"/>
                </a:cubicBezTo>
                <a:cubicBezTo>
                  <a:pt x="5376" y="492"/>
                  <a:pt x="5376" y="492"/>
                  <a:pt x="5376" y="492"/>
                </a:cubicBezTo>
                <a:cubicBezTo>
                  <a:pt x="5372" y="495"/>
                  <a:pt x="5372" y="495"/>
                  <a:pt x="5372" y="495"/>
                </a:cubicBezTo>
                <a:cubicBezTo>
                  <a:pt x="5376" y="498"/>
                  <a:pt x="5376" y="498"/>
                  <a:pt x="5376" y="498"/>
                </a:cubicBezTo>
                <a:cubicBezTo>
                  <a:pt x="5434" y="566"/>
                  <a:pt x="5434" y="566"/>
                  <a:pt x="5434" y="566"/>
                </a:cubicBezTo>
                <a:cubicBezTo>
                  <a:pt x="5434" y="569"/>
                  <a:pt x="5434" y="569"/>
                  <a:pt x="5434" y="569"/>
                </a:cubicBezTo>
                <a:cubicBezTo>
                  <a:pt x="5437" y="566"/>
                  <a:pt x="5437" y="566"/>
                  <a:pt x="5437" y="566"/>
                </a:cubicBezTo>
                <a:cubicBezTo>
                  <a:pt x="5528" y="485"/>
                  <a:pt x="5528" y="485"/>
                  <a:pt x="5528" y="485"/>
                </a:cubicBezTo>
                <a:cubicBezTo>
                  <a:pt x="5531" y="485"/>
                  <a:pt x="5531" y="485"/>
                  <a:pt x="5531" y="485"/>
                </a:cubicBezTo>
                <a:cubicBezTo>
                  <a:pt x="5528" y="482"/>
                  <a:pt x="5528" y="482"/>
                  <a:pt x="5528" y="482"/>
                </a:cubicBezTo>
                <a:cubicBezTo>
                  <a:pt x="5470" y="414"/>
                  <a:pt x="5470" y="414"/>
                  <a:pt x="5470" y="414"/>
                </a:cubicBezTo>
                <a:close/>
                <a:moveTo>
                  <a:pt x="5395" y="320"/>
                </a:moveTo>
                <a:cubicBezTo>
                  <a:pt x="5392" y="320"/>
                  <a:pt x="5392" y="320"/>
                  <a:pt x="5392" y="320"/>
                </a:cubicBezTo>
                <a:cubicBezTo>
                  <a:pt x="5389" y="320"/>
                  <a:pt x="5389" y="320"/>
                  <a:pt x="5389" y="320"/>
                </a:cubicBezTo>
                <a:cubicBezTo>
                  <a:pt x="5298" y="401"/>
                  <a:pt x="5298" y="401"/>
                  <a:pt x="5298" y="401"/>
                </a:cubicBezTo>
                <a:cubicBezTo>
                  <a:pt x="5298" y="404"/>
                  <a:pt x="5298" y="404"/>
                  <a:pt x="5298" y="404"/>
                </a:cubicBezTo>
                <a:cubicBezTo>
                  <a:pt x="5298" y="407"/>
                  <a:pt x="5298" y="407"/>
                  <a:pt x="5298" y="407"/>
                </a:cubicBezTo>
                <a:cubicBezTo>
                  <a:pt x="5356" y="475"/>
                  <a:pt x="5356" y="475"/>
                  <a:pt x="5356" y="475"/>
                </a:cubicBezTo>
                <a:cubicBezTo>
                  <a:pt x="5359" y="479"/>
                  <a:pt x="5359" y="479"/>
                  <a:pt x="5359" y="479"/>
                </a:cubicBezTo>
                <a:cubicBezTo>
                  <a:pt x="5363" y="475"/>
                  <a:pt x="5363" y="475"/>
                  <a:pt x="5363" y="475"/>
                </a:cubicBezTo>
                <a:cubicBezTo>
                  <a:pt x="5450" y="395"/>
                  <a:pt x="5450" y="395"/>
                  <a:pt x="5450" y="395"/>
                </a:cubicBezTo>
                <a:cubicBezTo>
                  <a:pt x="5453" y="391"/>
                  <a:pt x="5453" y="391"/>
                  <a:pt x="5453" y="391"/>
                </a:cubicBezTo>
                <a:cubicBezTo>
                  <a:pt x="5450" y="391"/>
                  <a:pt x="5450" y="391"/>
                  <a:pt x="5450" y="391"/>
                </a:cubicBezTo>
                <a:cubicBezTo>
                  <a:pt x="5395" y="320"/>
                  <a:pt x="5395" y="320"/>
                  <a:pt x="5395" y="320"/>
                </a:cubicBezTo>
                <a:close/>
                <a:moveTo>
                  <a:pt x="4825" y="2926"/>
                </a:moveTo>
                <a:cubicBezTo>
                  <a:pt x="4825" y="2922"/>
                  <a:pt x="4825" y="2922"/>
                  <a:pt x="4825" y="2922"/>
                </a:cubicBezTo>
                <a:cubicBezTo>
                  <a:pt x="4825" y="2919"/>
                  <a:pt x="4825" y="2919"/>
                  <a:pt x="4825" y="2919"/>
                </a:cubicBezTo>
                <a:cubicBezTo>
                  <a:pt x="4738" y="2816"/>
                  <a:pt x="4738" y="2816"/>
                  <a:pt x="4738" y="2816"/>
                </a:cubicBezTo>
                <a:cubicBezTo>
                  <a:pt x="4735" y="2812"/>
                  <a:pt x="4735" y="2812"/>
                  <a:pt x="4735" y="2812"/>
                </a:cubicBezTo>
                <a:cubicBezTo>
                  <a:pt x="4732" y="2816"/>
                  <a:pt x="4732" y="2816"/>
                  <a:pt x="4732" y="2816"/>
                </a:cubicBezTo>
                <a:cubicBezTo>
                  <a:pt x="4660" y="2880"/>
                  <a:pt x="4660" y="2880"/>
                  <a:pt x="4660" y="2880"/>
                </a:cubicBezTo>
                <a:cubicBezTo>
                  <a:pt x="4657" y="2884"/>
                  <a:pt x="4657" y="2884"/>
                  <a:pt x="4657" y="2884"/>
                </a:cubicBezTo>
                <a:cubicBezTo>
                  <a:pt x="4660" y="2884"/>
                  <a:pt x="4660" y="2884"/>
                  <a:pt x="4660" y="2884"/>
                </a:cubicBezTo>
                <a:cubicBezTo>
                  <a:pt x="4725" y="2961"/>
                  <a:pt x="4725" y="2961"/>
                  <a:pt x="4725" y="2961"/>
                </a:cubicBezTo>
                <a:cubicBezTo>
                  <a:pt x="4751" y="2958"/>
                  <a:pt x="4777" y="2952"/>
                  <a:pt x="4803" y="2945"/>
                </a:cubicBezTo>
                <a:cubicBezTo>
                  <a:pt x="4825" y="2926"/>
                  <a:pt x="4825" y="2926"/>
                  <a:pt x="4825" y="2926"/>
                </a:cubicBezTo>
                <a:close/>
                <a:moveTo>
                  <a:pt x="4916" y="2845"/>
                </a:moveTo>
                <a:cubicBezTo>
                  <a:pt x="4916" y="2841"/>
                  <a:pt x="4916" y="2841"/>
                  <a:pt x="4916" y="2841"/>
                </a:cubicBezTo>
                <a:cubicBezTo>
                  <a:pt x="4916" y="2838"/>
                  <a:pt x="4916" y="2838"/>
                  <a:pt x="4916" y="2838"/>
                </a:cubicBezTo>
                <a:cubicBezTo>
                  <a:pt x="4829" y="2735"/>
                  <a:pt x="4829" y="2735"/>
                  <a:pt x="4829" y="2735"/>
                </a:cubicBezTo>
                <a:cubicBezTo>
                  <a:pt x="4825" y="2731"/>
                  <a:pt x="4825" y="2731"/>
                  <a:pt x="4825" y="2731"/>
                </a:cubicBezTo>
                <a:cubicBezTo>
                  <a:pt x="4822" y="2735"/>
                  <a:pt x="4822" y="2735"/>
                  <a:pt x="4822" y="2735"/>
                </a:cubicBezTo>
                <a:cubicBezTo>
                  <a:pt x="4751" y="2799"/>
                  <a:pt x="4751" y="2799"/>
                  <a:pt x="4751" y="2799"/>
                </a:cubicBezTo>
                <a:cubicBezTo>
                  <a:pt x="4751" y="2799"/>
                  <a:pt x="4751" y="2799"/>
                  <a:pt x="4751" y="2799"/>
                </a:cubicBezTo>
                <a:cubicBezTo>
                  <a:pt x="4751" y="2803"/>
                  <a:pt x="4751" y="2803"/>
                  <a:pt x="4751" y="2803"/>
                </a:cubicBezTo>
                <a:cubicBezTo>
                  <a:pt x="4838" y="2906"/>
                  <a:pt x="4838" y="2906"/>
                  <a:pt x="4838" y="2906"/>
                </a:cubicBezTo>
                <a:cubicBezTo>
                  <a:pt x="4842" y="2909"/>
                  <a:pt x="4842" y="2909"/>
                  <a:pt x="4842" y="2909"/>
                </a:cubicBezTo>
                <a:cubicBezTo>
                  <a:pt x="4845" y="2906"/>
                  <a:pt x="4845" y="2906"/>
                  <a:pt x="4845" y="2906"/>
                </a:cubicBezTo>
                <a:cubicBezTo>
                  <a:pt x="4916" y="2845"/>
                  <a:pt x="4916" y="2845"/>
                  <a:pt x="4916" y="2845"/>
                </a:cubicBezTo>
                <a:close/>
                <a:moveTo>
                  <a:pt x="5007" y="2761"/>
                </a:moveTo>
                <a:cubicBezTo>
                  <a:pt x="5010" y="2761"/>
                  <a:pt x="5010" y="2761"/>
                  <a:pt x="5010" y="2761"/>
                </a:cubicBezTo>
                <a:cubicBezTo>
                  <a:pt x="5007" y="2757"/>
                  <a:pt x="5007" y="2757"/>
                  <a:pt x="5007" y="2757"/>
                </a:cubicBezTo>
                <a:cubicBezTo>
                  <a:pt x="4919" y="2654"/>
                  <a:pt x="4919" y="2654"/>
                  <a:pt x="4919" y="2654"/>
                </a:cubicBezTo>
                <a:cubicBezTo>
                  <a:pt x="4916" y="2650"/>
                  <a:pt x="4916" y="2650"/>
                  <a:pt x="4916" y="2650"/>
                </a:cubicBezTo>
                <a:cubicBezTo>
                  <a:pt x="4916" y="2654"/>
                  <a:pt x="4916" y="2654"/>
                  <a:pt x="4916" y="2654"/>
                </a:cubicBezTo>
                <a:cubicBezTo>
                  <a:pt x="4842" y="2718"/>
                  <a:pt x="4842" y="2718"/>
                  <a:pt x="4842" y="2718"/>
                </a:cubicBezTo>
                <a:cubicBezTo>
                  <a:pt x="4842" y="2718"/>
                  <a:pt x="4842" y="2718"/>
                  <a:pt x="4842" y="2718"/>
                </a:cubicBezTo>
                <a:cubicBezTo>
                  <a:pt x="4842" y="2722"/>
                  <a:pt x="4842" y="2722"/>
                  <a:pt x="4842" y="2722"/>
                </a:cubicBezTo>
                <a:cubicBezTo>
                  <a:pt x="4929" y="2825"/>
                  <a:pt x="4929" y="2825"/>
                  <a:pt x="4929" y="2825"/>
                </a:cubicBezTo>
                <a:cubicBezTo>
                  <a:pt x="4932" y="2829"/>
                  <a:pt x="4932" y="2829"/>
                  <a:pt x="4932" y="2829"/>
                </a:cubicBezTo>
                <a:cubicBezTo>
                  <a:pt x="4935" y="2825"/>
                  <a:pt x="4935" y="2825"/>
                  <a:pt x="4935" y="2825"/>
                </a:cubicBezTo>
                <a:cubicBezTo>
                  <a:pt x="5007" y="2761"/>
                  <a:pt x="5007" y="2761"/>
                  <a:pt x="5007" y="2761"/>
                </a:cubicBezTo>
                <a:close/>
                <a:moveTo>
                  <a:pt x="5097" y="2680"/>
                </a:moveTo>
                <a:cubicBezTo>
                  <a:pt x="5101" y="2676"/>
                  <a:pt x="5101" y="2676"/>
                  <a:pt x="5101" y="2676"/>
                </a:cubicBezTo>
                <a:cubicBezTo>
                  <a:pt x="5097" y="2676"/>
                  <a:pt x="5097" y="2676"/>
                  <a:pt x="5097" y="2676"/>
                </a:cubicBezTo>
                <a:cubicBezTo>
                  <a:pt x="5010" y="2573"/>
                  <a:pt x="5010" y="2573"/>
                  <a:pt x="5010" y="2573"/>
                </a:cubicBezTo>
                <a:cubicBezTo>
                  <a:pt x="5010" y="2570"/>
                  <a:pt x="5010" y="2570"/>
                  <a:pt x="5010" y="2570"/>
                </a:cubicBezTo>
                <a:cubicBezTo>
                  <a:pt x="5007" y="2570"/>
                  <a:pt x="5007" y="2570"/>
                  <a:pt x="5007" y="2570"/>
                </a:cubicBezTo>
                <a:cubicBezTo>
                  <a:pt x="4935" y="2634"/>
                  <a:pt x="4935" y="2634"/>
                  <a:pt x="4935" y="2634"/>
                </a:cubicBezTo>
                <a:cubicBezTo>
                  <a:pt x="4932" y="2638"/>
                  <a:pt x="4932" y="2638"/>
                  <a:pt x="4932" y="2638"/>
                </a:cubicBezTo>
                <a:cubicBezTo>
                  <a:pt x="4935" y="2641"/>
                  <a:pt x="4935" y="2641"/>
                  <a:pt x="4935" y="2641"/>
                </a:cubicBezTo>
                <a:cubicBezTo>
                  <a:pt x="5020" y="2744"/>
                  <a:pt x="5020" y="2744"/>
                  <a:pt x="5020" y="2744"/>
                </a:cubicBezTo>
                <a:cubicBezTo>
                  <a:pt x="5023" y="2748"/>
                  <a:pt x="5023" y="2748"/>
                  <a:pt x="5023" y="2748"/>
                </a:cubicBezTo>
                <a:cubicBezTo>
                  <a:pt x="5026" y="2744"/>
                  <a:pt x="5026" y="2744"/>
                  <a:pt x="5026" y="2744"/>
                </a:cubicBezTo>
                <a:cubicBezTo>
                  <a:pt x="5097" y="2680"/>
                  <a:pt x="5097" y="2680"/>
                  <a:pt x="5097" y="2680"/>
                </a:cubicBezTo>
                <a:close/>
                <a:moveTo>
                  <a:pt x="5188" y="2599"/>
                </a:moveTo>
                <a:cubicBezTo>
                  <a:pt x="5191" y="2595"/>
                  <a:pt x="5191" y="2595"/>
                  <a:pt x="5191" y="2595"/>
                </a:cubicBezTo>
                <a:cubicBezTo>
                  <a:pt x="5188" y="2592"/>
                  <a:pt x="5188" y="2592"/>
                  <a:pt x="5188" y="2592"/>
                </a:cubicBezTo>
                <a:cubicBezTo>
                  <a:pt x="5101" y="2489"/>
                  <a:pt x="5101" y="2489"/>
                  <a:pt x="5101" y="2489"/>
                </a:cubicBezTo>
                <a:cubicBezTo>
                  <a:pt x="5101" y="2485"/>
                  <a:pt x="5101" y="2485"/>
                  <a:pt x="5101" y="2485"/>
                </a:cubicBezTo>
                <a:cubicBezTo>
                  <a:pt x="5097" y="2489"/>
                  <a:pt x="5097" y="2489"/>
                  <a:pt x="5097" y="2489"/>
                </a:cubicBezTo>
                <a:cubicBezTo>
                  <a:pt x="5026" y="2553"/>
                  <a:pt x="5026" y="2553"/>
                  <a:pt x="5026" y="2553"/>
                </a:cubicBezTo>
                <a:cubicBezTo>
                  <a:pt x="5023" y="2557"/>
                  <a:pt x="5023" y="2557"/>
                  <a:pt x="5023" y="2557"/>
                </a:cubicBezTo>
                <a:cubicBezTo>
                  <a:pt x="5026" y="2557"/>
                  <a:pt x="5026" y="2557"/>
                  <a:pt x="5026" y="2557"/>
                </a:cubicBezTo>
                <a:cubicBezTo>
                  <a:pt x="5113" y="2663"/>
                  <a:pt x="5113" y="2663"/>
                  <a:pt x="5113" y="2663"/>
                </a:cubicBezTo>
                <a:cubicBezTo>
                  <a:pt x="5113" y="2663"/>
                  <a:pt x="5113" y="2663"/>
                  <a:pt x="5113" y="2663"/>
                </a:cubicBezTo>
                <a:cubicBezTo>
                  <a:pt x="5117" y="2663"/>
                  <a:pt x="5117" y="2663"/>
                  <a:pt x="5117" y="2663"/>
                </a:cubicBezTo>
                <a:cubicBezTo>
                  <a:pt x="5188" y="2599"/>
                  <a:pt x="5188" y="2599"/>
                  <a:pt x="5188" y="2599"/>
                </a:cubicBezTo>
                <a:close/>
                <a:moveTo>
                  <a:pt x="5279" y="2518"/>
                </a:moveTo>
                <a:cubicBezTo>
                  <a:pt x="5282" y="2515"/>
                  <a:pt x="5282" y="2515"/>
                  <a:pt x="5282" y="2515"/>
                </a:cubicBezTo>
                <a:cubicBezTo>
                  <a:pt x="5282" y="2511"/>
                  <a:pt x="5282" y="2511"/>
                  <a:pt x="5282" y="2511"/>
                </a:cubicBezTo>
                <a:cubicBezTo>
                  <a:pt x="5194" y="2408"/>
                  <a:pt x="5194" y="2408"/>
                  <a:pt x="5194" y="2408"/>
                </a:cubicBezTo>
                <a:cubicBezTo>
                  <a:pt x="5191" y="2405"/>
                  <a:pt x="5191" y="2405"/>
                  <a:pt x="5191" y="2405"/>
                </a:cubicBezTo>
                <a:cubicBezTo>
                  <a:pt x="5188" y="2408"/>
                  <a:pt x="5188" y="2408"/>
                  <a:pt x="5188" y="2408"/>
                </a:cubicBezTo>
                <a:cubicBezTo>
                  <a:pt x="5117" y="2472"/>
                  <a:pt x="5117" y="2472"/>
                  <a:pt x="5117" y="2472"/>
                </a:cubicBezTo>
                <a:cubicBezTo>
                  <a:pt x="5113" y="2472"/>
                  <a:pt x="5113" y="2472"/>
                  <a:pt x="5113" y="2472"/>
                </a:cubicBezTo>
                <a:cubicBezTo>
                  <a:pt x="5117" y="2476"/>
                  <a:pt x="5117" y="2476"/>
                  <a:pt x="5117" y="2476"/>
                </a:cubicBezTo>
                <a:cubicBezTo>
                  <a:pt x="5204" y="2579"/>
                  <a:pt x="5204" y="2579"/>
                  <a:pt x="5204" y="2579"/>
                </a:cubicBezTo>
                <a:cubicBezTo>
                  <a:pt x="5204" y="2583"/>
                  <a:pt x="5204" y="2583"/>
                  <a:pt x="5204" y="2583"/>
                </a:cubicBezTo>
                <a:cubicBezTo>
                  <a:pt x="5207" y="2579"/>
                  <a:pt x="5207" y="2579"/>
                  <a:pt x="5207" y="2579"/>
                </a:cubicBezTo>
                <a:cubicBezTo>
                  <a:pt x="5279" y="2518"/>
                  <a:pt x="5279" y="2518"/>
                  <a:pt x="5279" y="2518"/>
                </a:cubicBezTo>
                <a:close/>
                <a:moveTo>
                  <a:pt x="5372" y="2434"/>
                </a:moveTo>
                <a:cubicBezTo>
                  <a:pt x="5372" y="2434"/>
                  <a:pt x="5372" y="2434"/>
                  <a:pt x="5372" y="2434"/>
                </a:cubicBezTo>
                <a:cubicBezTo>
                  <a:pt x="5372" y="2430"/>
                  <a:pt x="5372" y="2430"/>
                  <a:pt x="5372" y="2430"/>
                </a:cubicBezTo>
                <a:cubicBezTo>
                  <a:pt x="5285" y="2327"/>
                  <a:pt x="5285" y="2327"/>
                  <a:pt x="5285" y="2327"/>
                </a:cubicBezTo>
                <a:cubicBezTo>
                  <a:pt x="5282" y="2324"/>
                  <a:pt x="5282" y="2324"/>
                  <a:pt x="5282" y="2324"/>
                </a:cubicBezTo>
                <a:cubicBezTo>
                  <a:pt x="5279" y="2327"/>
                  <a:pt x="5279" y="2327"/>
                  <a:pt x="5279" y="2327"/>
                </a:cubicBezTo>
                <a:cubicBezTo>
                  <a:pt x="5207" y="2392"/>
                  <a:pt x="5207" y="2392"/>
                  <a:pt x="5207" y="2392"/>
                </a:cubicBezTo>
                <a:cubicBezTo>
                  <a:pt x="5204" y="2392"/>
                  <a:pt x="5204" y="2392"/>
                  <a:pt x="5204" y="2392"/>
                </a:cubicBezTo>
                <a:cubicBezTo>
                  <a:pt x="5207" y="2395"/>
                  <a:pt x="5207" y="2395"/>
                  <a:pt x="5207" y="2395"/>
                </a:cubicBezTo>
                <a:cubicBezTo>
                  <a:pt x="5295" y="2498"/>
                  <a:pt x="5295" y="2498"/>
                  <a:pt x="5295" y="2498"/>
                </a:cubicBezTo>
                <a:cubicBezTo>
                  <a:pt x="5298" y="2502"/>
                  <a:pt x="5298" y="2502"/>
                  <a:pt x="5298" y="2502"/>
                </a:cubicBezTo>
                <a:cubicBezTo>
                  <a:pt x="5298" y="2498"/>
                  <a:pt x="5298" y="2498"/>
                  <a:pt x="5298" y="2498"/>
                </a:cubicBezTo>
                <a:cubicBezTo>
                  <a:pt x="5372" y="2434"/>
                  <a:pt x="5372" y="2434"/>
                  <a:pt x="5372" y="2434"/>
                </a:cubicBezTo>
                <a:close/>
                <a:moveTo>
                  <a:pt x="5463" y="2353"/>
                </a:moveTo>
                <a:cubicBezTo>
                  <a:pt x="5466" y="2349"/>
                  <a:pt x="5466" y="2349"/>
                  <a:pt x="5466" y="2349"/>
                </a:cubicBezTo>
                <a:cubicBezTo>
                  <a:pt x="5463" y="2349"/>
                  <a:pt x="5463" y="2349"/>
                  <a:pt x="5463" y="2349"/>
                </a:cubicBezTo>
                <a:cubicBezTo>
                  <a:pt x="5376" y="2246"/>
                  <a:pt x="5376" y="2246"/>
                  <a:pt x="5376" y="2246"/>
                </a:cubicBezTo>
                <a:cubicBezTo>
                  <a:pt x="5372" y="2243"/>
                  <a:pt x="5372" y="2243"/>
                  <a:pt x="5372" y="2243"/>
                </a:cubicBezTo>
                <a:cubicBezTo>
                  <a:pt x="5372" y="2243"/>
                  <a:pt x="5372" y="2243"/>
                  <a:pt x="5372" y="2243"/>
                </a:cubicBezTo>
                <a:cubicBezTo>
                  <a:pt x="5298" y="2307"/>
                  <a:pt x="5298" y="2307"/>
                  <a:pt x="5298" y="2307"/>
                </a:cubicBezTo>
                <a:cubicBezTo>
                  <a:pt x="5298" y="2311"/>
                  <a:pt x="5298" y="2311"/>
                  <a:pt x="5298" y="2311"/>
                </a:cubicBezTo>
                <a:cubicBezTo>
                  <a:pt x="5298" y="2314"/>
                  <a:pt x="5298" y="2314"/>
                  <a:pt x="5298" y="2314"/>
                </a:cubicBezTo>
                <a:cubicBezTo>
                  <a:pt x="5385" y="2417"/>
                  <a:pt x="5385" y="2417"/>
                  <a:pt x="5385" y="2417"/>
                </a:cubicBezTo>
                <a:cubicBezTo>
                  <a:pt x="5389" y="2421"/>
                  <a:pt x="5389" y="2421"/>
                  <a:pt x="5389" y="2421"/>
                </a:cubicBezTo>
                <a:cubicBezTo>
                  <a:pt x="5392" y="2417"/>
                  <a:pt x="5392" y="2417"/>
                  <a:pt x="5392" y="2417"/>
                </a:cubicBezTo>
                <a:cubicBezTo>
                  <a:pt x="5463" y="2353"/>
                  <a:pt x="5463" y="2353"/>
                  <a:pt x="5463" y="2353"/>
                </a:cubicBezTo>
                <a:close/>
                <a:moveTo>
                  <a:pt x="5554" y="2272"/>
                </a:moveTo>
                <a:cubicBezTo>
                  <a:pt x="5557" y="2269"/>
                  <a:pt x="5557" y="2269"/>
                  <a:pt x="5557" y="2269"/>
                </a:cubicBezTo>
                <a:cubicBezTo>
                  <a:pt x="5554" y="2265"/>
                  <a:pt x="5554" y="2265"/>
                  <a:pt x="5554" y="2265"/>
                </a:cubicBezTo>
                <a:cubicBezTo>
                  <a:pt x="5466" y="2162"/>
                  <a:pt x="5466" y="2162"/>
                  <a:pt x="5466" y="2162"/>
                </a:cubicBezTo>
                <a:cubicBezTo>
                  <a:pt x="5463" y="2159"/>
                  <a:pt x="5463" y="2159"/>
                  <a:pt x="5463" y="2159"/>
                </a:cubicBezTo>
                <a:cubicBezTo>
                  <a:pt x="5463" y="2162"/>
                  <a:pt x="5463" y="2162"/>
                  <a:pt x="5463" y="2162"/>
                </a:cubicBezTo>
                <a:cubicBezTo>
                  <a:pt x="5389" y="2227"/>
                  <a:pt x="5389" y="2227"/>
                  <a:pt x="5389" y="2227"/>
                </a:cubicBezTo>
                <a:cubicBezTo>
                  <a:pt x="5389" y="2230"/>
                  <a:pt x="5389" y="2230"/>
                  <a:pt x="5389" y="2230"/>
                </a:cubicBezTo>
                <a:cubicBezTo>
                  <a:pt x="5389" y="2230"/>
                  <a:pt x="5389" y="2230"/>
                  <a:pt x="5389" y="2230"/>
                </a:cubicBezTo>
                <a:cubicBezTo>
                  <a:pt x="5476" y="2337"/>
                  <a:pt x="5476" y="2337"/>
                  <a:pt x="5476" y="2337"/>
                </a:cubicBezTo>
                <a:cubicBezTo>
                  <a:pt x="5479" y="2337"/>
                  <a:pt x="5479" y="2337"/>
                  <a:pt x="5479" y="2337"/>
                </a:cubicBezTo>
                <a:cubicBezTo>
                  <a:pt x="5482" y="2337"/>
                  <a:pt x="5482" y="2337"/>
                  <a:pt x="5482" y="2337"/>
                </a:cubicBezTo>
                <a:cubicBezTo>
                  <a:pt x="5554" y="2272"/>
                  <a:pt x="5554" y="2272"/>
                  <a:pt x="5554" y="2272"/>
                </a:cubicBezTo>
                <a:close/>
                <a:moveTo>
                  <a:pt x="5644" y="2191"/>
                </a:moveTo>
                <a:cubicBezTo>
                  <a:pt x="5648" y="2188"/>
                  <a:pt x="5648" y="2188"/>
                  <a:pt x="5648" y="2188"/>
                </a:cubicBezTo>
                <a:cubicBezTo>
                  <a:pt x="5644" y="2184"/>
                  <a:pt x="5644" y="2184"/>
                  <a:pt x="5644" y="2184"/>
                </a:cubicBezTo>
                <a:cubicBezTo>
                  <a:pt x="5557" y="2081"/>
                  <a:pt x="5557" y="2081"/>
                  <a:pt x="5557" y="2081"/>
                </a:cubicBezTo>
                <a:cubicBezTo>
                  <a:pt x="5557" y="2078"/>
                  <a:pt x="5557" y="2078"/>
                  <a:pt x="5557" y="2078"/>
                </a:cubicBezTo>
                <a:cubicBezTo>
                  <a:pt x="5554" y="2081"/>
                  <a:pt x="5554" y="2081"/>
                  <a:pt x="5554" y="2081"/>
                </a:cubicBezTo>
                <a:cubicBezTo>
                  <a:pt x="5482" y="2146"/>
                  <a:pt x="5482" y="2146"/>
                  <a:pt x="5482" y="2146"/>
                </a:cubicBezTo>
                <a:cubicBezTo>
                  <a:pt x="5479" y="2146"/>
                  <a:pt x="5479" y="2146"/>
                  <a:pt x="5479" y="2146"/>
                </a:cubicBezTo>
                <a:cubicBezTo>
                  <a:pt x="5482" y="2149"/>
                  <a:pt x="5482" y="2149"/>
                  <a:pt x="5482" y="2149"/>
                </a:cubicBezTo>
                <a:cubicBezTo>
                  <a:pt x="5567" y="2252"/>
                  <a:pt x="5567" y="2252"/>
                  <a:pt x="5567" y="2252"/>
                </a:cubicBezTo>
                <a:cubicBezTo>
                  <a:pt x="5570" y="2256"/>
                  <a:pt x="5570" y="2256"/>
                  <a:pt x="5570" y="2256"/>
                </a:cubicBezTo>
                <a:cubicBezTo>
                  <a:pt x="5573" y="2252"/>
                  <a:pt x="5573" y="2252"/>
                  <a:pt x="5573" y="2252"/>
                </a:cubicBezTo>
                <a:cubicBezTo>
                  <a:pt x="5644" y="2191"/>
                  <a:pt x="5644" y="2191"/>
                  <a:pt x="5644" y="2191"/>
                </a:cubicBezTo>
                <a:close/>
                <a:moveTo>
                  <a:pt x="5735" y="2107"/>
                </a:moveTo>
                <a:cubicBezTo>
                  <a:pt x="5738" y="2107"/>
                  <a:pt x="5738" y="2107"/>
                  <a:pt x="5738" y="2107"/>
                </a:cubicBezTo>
                <a:cubicBezTo>
                  <a:pt x="5735" y="2103"/>
                  <a:pt x="5735" y="2103"/>
                  <a:pt x="5735" y="2103"/>
                </a:cubicBezTo>
                <a:cubicBezTo>
                  <a:pt x="5651" y="2000"/>
                  <a:pt x="5651" y="2000"/>
                  <a:pt x="5651" y="2000"/>
                </a:cubicBezTo>
                <a:cubicBezTo>
                  <a:pt x="5648" y="1997"/>
                  <a:pt x="5648" y="1997"/>
                  <a:pt x="5648" y="1997"/>
                </a:cubicBezTo>
                <a:cubicBezTo>
                  <a:pt x="5644" y="2000"/>
                  <a:pt x="5644" y="2000"/>
                  <a:pt x="5644" y="2000"/>
                </a:cubicBezTo>
                <a:cubicBezTo>
                  <a:pt x="5573" y="2065"/>
                  <a:pt x="5573" y="2065"/>
                  <a:pt x="5573" y="2065"/>
                </a:cubicBezTo>
                <a:cubicBezTo>
                  <a:pt x="5570" y="2065"/>
                  <a:pt x="5570" y="2065"/>
                  <a:pt x="5570" y="2065"/>
                </a:cubicBezTo>
                <a:cubicBezTo>
                  <a:pt x="5573" y="2068"/>
                  <a:pt x="5573" y="2068"/>
                  <a:pt x="5573" y="2068"/>
                </a:cubicBezTo>
                <a:cubicBezTo>
                  <a:pt x="5660" y="2171"/>
                  <a:pt x="5660" y="2171"/>
                  <a:pt x="5660" y="2171"/>
                </a:cubicBezTo>
                <a:cubicBezTo>
                  <a:pt x="5660" y="2175"/>
                  <a:pt x="5660" y="2175"/>
                  <a:pt x="5660" y="2175"/>
                </a:cubicBezTo>
                <a:cubicBezTo>
                  <a:pt x="5664" y="2171"/>
                  <a:pt x="5664" y="2171"/>
                  <a:pt x="5664" y="2171"/>
                </a:cubicBezTo>
                <a:cubicBezTo>
                  <a:pt x="5735" y="2107"/>
                  <a:pt x="5735" y="2107"/>
                  <a:pt x="5735" y="2107"/>
                </a:cubicBezTo>
                <a:close/>
                <a:moveTo>
                  <a:pt x="5826" y="2026"/>
                </a:moveTo>
                <a:cubicBezTo>
                  <a:pt x="5829" y="2023"/>
                  <a:pt x="5829" y="2023"/>
                  <a:pt x="5829" y="2023"/>
                </a:cubicBezTo>
                <a:cubicBezTo>
                  <a:pt x="5829" y="2023"/>
                  <a:pt x="5829" y="2023"/>
                  <a:pt x="5829" y="2023"/>
                </a:cubicBezTo>
                <a:cubicBezTo>
                  <a:pt x="5741" y="1919"/>
                  <a:pt x="5741" y="1919"/>
                  <a:pt x="5741" y="1919"/>
                </a:cubicBezTo>
                <a:cubicBezTo>
                  <a:pt x="5738" y="1916"/>
                  <a:pt x="5738" y="1916"/>
                  <a:pt x="5738" y="1916"/>
                </a:cubicBezTo>
                <a:cubicBezTo>
                  <a:pt x="5735" y="1916"/>
                  <a:pt x="5735" y="1916"/>
                  <a:pt x="5735" y="1916"/>
                </a:cubicBezTo>
                <a:cubicBezTo>
                  <a:pt x="5664" y="1981"/>
                  <a:pt x="5664" y="1981"/>
                  <a:pt x="5664" y="1981"/>
                </a:cubicBezTo>
                <a:cubicBezTo>
                  <a:pt x="5660" y="1984"/>
                  <a:pt x="5660" y="1984"/>
                  <a:pt x="5660" y="1984"/>
                </a:cubicBezTo>
                <a:cubicBezTo>
                  <a:pt x="5664" y="1987"/>
                  <a:pt x="5664" y="1987"/>
                  <a:pt x="5664" y="1987"/>
                </a:cubicBezTo>
                <a:cubicBezTo>
                  <a:pt x="5751" y="2091"/>
                  <a:pt x="5751" y="2091"/>
                  <a:pt x="5751" y="2091"/>
                </a:cubicBezTo>
                <a:cubicBezTo>
                  <a:pt x="5751" y="2094"/>
                  <a:pt x="5751" y="2094"/>
                  <a:pt x="5751" y="2094"/>
                </a:cubicBezTo>
                <a:cubicBezTo>
                  <a:pt x="5754" y="2091"/>
                  <a:pt x="5754" y="2091"/>
                  <a:pt x="5754" y="2091"/>
                </a:cubicBezTo>
                <a:cubicBezTo>
                  <a:pt x="5826" y="2026"/>
                  <a:pt x="5826" y="2026"/>
                  <a:pt x="5826" y="2026"/>
                </a:cubicBezTo>
                <a:close/>
                <a:moveTo>
                  <a:pt x="5919" y="1945"/>
                </a:moveTo>
                <a:cubicBezTo>
                  <a:pt x="5919" y="1942"/>
                  <a:pt x="5919" y="1942"/>
                  <a:pt x="5919" y="1942"/>
                </a:cubicBezTo>
                <a:cubicBezTo>
                  <a:pt x="5919" y="1938"/>
                  <a:pt x="5919" y="1938"/>
                  <a:pt x="5919" y="1938"/>
                </a:cubicBezTo>
                <a:cubicBezTo>
                  <a:pt x="5832" y="1835"/>
                  <a:pt x="5832" y="1835"/>
                  <a:pt x="5832" y="1835"/>
                </a:cubicBezTo>
                <a:cubicBezTo>
                  <a:pt x="5829" y="1832"/>
                  <a:pt x="5829" y="1832"/>
                  <a:pt x="5829" y="1832"/>
                </a:cubicBezTo>
                <a:cubicBezTo>
                  <a:pt x="5826" y="1835"/>
                  <a:pt x="5826" y="1835"/>
                  <a:pt x="5826" y="1835"/>
                </a:cubicBezTo>
                <a:cubicBezTo>
                  <a:pt x="5754" y="1900"/>
                  <a:pt x="5754" y="1900"/>
                  <a:pt x="5754" y="1900"/>
                </a:cubicBezTo>
                <a:cubicBezTo>
                  <a:pt x="5751" y="1903"/>
                  <a:pt x="5751" y="1903"/>
                  <a:pt x="5751" y="1903"/>
                </a:cubicBezTo>
                <a:cubicBezTo>
                  <a:pt x="5754" y="1903"/>
                  <a:pt x="5754" y="1903"/>
                  <a:pt x="5754" y="1903"/>
                </a:cubicBezTo>
                <a:cubicBezTo>
                  <a:pt x="5842" y="2010"/>
                  <a:pt x="5842" y="2010"/>
                  <a:pt x="5842" y="2010"/>
                </a:cubicBezTo>
                <a:cubicBezTo>
                  <a:pt x="5845" y="2010"/>
                  <a:pt x="5845" y="2010"/>
                  <a:pt x="5845" y="2010"/>
                </a:cubicBezTo>
                <a:cubicBezTo>
                  <a:pt x="5845" y="2010"/>
                  <a:pt x="5845" y="2010"/>
                  <a:pt x="5845" y="2010"/>
                </a:cubicBezTo>
                <a:cubicBezTo>
                  <a:pt x="5919" y="1945"/>
                  <a:pt x="5919" y="1945"/>
                  <a:pt x="5919" y="1945"/>
                </a:cubicBezTo>
                <a:close/>
                <a:moveTo>
                  <a:pt x="6010" y="1864"/>
                </a:moveTo>
                <a:cubicBezTo>
                  <a:pt x="6013" y="1861"/>
                  <a:pt x="6013" y="1861"/>
                  <a:pt x="6013" y="1861"/>
                </a:cubicBezTo>
                <a:cubicBezTo>
                  <a:pt x="6010" y="1858"/>
                  <a:pt x="6010" y="1858"/>
                  <a:pt x="6010" y="1858"/>
                </a:cubicBezTo>
                <a:cubicBezTo>
                  <a:pt x="5923" y="1754"/>
                  <a:pt x="5923" y="1754"/>
                  <a:pt x="5923" y="1754"/>
                </a:cubicBezTo>
                <a:cubicBezTo>
                  <a:pt x="5919" y="1751"/>
                  <a:pt x="5919" y="1751"/>
                  <a:pt x="5919" y="1751"/>
                </a:cubicBezTo>
                <a:cubicBezTo>
                  <a:pt x="5919" y="1754"/>
                  <a:pt x="5919" y="1754"/>
                  <a:pt x="5919" y="1754"/>
                </a:cubicBezTo>
                <a:cubicBezTo>
                  <a:pt x="5845" y="1819"/>
                  <a:pt x="5845" y="1819"/>
                  <a:pt x="5845" y="1819"/>
                </a:cubicBezTo>
                <a:cubicBezTo>
                  <a:pt x="5845" y="1819"/>
                  <a:pt x="5845" y="1819"/>
                  <a:pt x="5845" y="1819"/>
                </a:cubicBezTo>
                <a:cubicBezTo>
                  <a:pt x="5845" y="1822"/>
                  <a:pt x="5845" y="1822"/>
                  <a:pt x="5845" y="1822"/>
                </a:cubicBezTo>
                <a:cubicBezTo>
                  <a:pt x="5932" y="1925"/>
                  <a:pt x="5932" y="1925"/>
                  <a:pt x="5932" y="1925"/>
                </a:cubicBezTo>
                <a:cubicBezTo>
                  <a:pt x="5936" y="1929"/>
                  <a:pt x="5936" y="1929"/>
                  <a:pt x="5936" y="1929"/>
                </a:cubicBezTo>
                <a:cubicBezTo>
                  <a:pt x="5939" y="1925"/>
                  <a:pt x="5939" y="1925"/>
                  <a:pt x="5939" y="1925"/>
                </a:cubicBezTo>
                <a:cubicBezTo>
                  <a:pt x="6010" y="1864"/>
                  <a:pt x="6010" y="1864"/>
                  <a:pt x="6010" y="1864"/>
                </a:cubicBezTo>
                <a:close/>
                <a:moveTo>
                  <a:pt x="6101" y="1780"/>
                </a:moveTo>
                <a:cubicBezTo>
                  <a:pt x="6104" y="1780"/>
                  <a:pt x="6104" y="1780"/>
                  <a:pt x="6104" y="1780"/>
                </a:cubicBezTo>
                <a:cubicBezTo>
                  <a:pt x="6101" y="1777"/>
                  <a:pt x="6101" y="1777"/>
                  <a:pt x="6101" y="1777"/>
                </a:cubicBezTo>
                <a:cubicBezTo>
                  <a:pt x="6013" y="1673"/>
                  <a:pt x="6013" y="1673"/>
                  <a:pt x="6013" y="1673"/>
                </a:cubicBezTo>
                <a:cubicBezTo>
                  <a:pt x="6013" y="1670"/>
                  <a:pt x="6013" y="1670"/>
                  <a:pt x="6013" y="1670"/>
                </a:cubicBezTo>
                <a:cubicBezTo>
                  <a:pt x="6010" y="1673"/>
                  <a:pt x="6010" y="1673"/>
                  <a:pt x="6010" y="1673"/>
                </a:cubicBezTo>
                <a:cubicBezTo>
                  <a:pt x="5939" y="1738"/>
                  <a:pt x="5939" y="1738"/>
                  <a:pt x="5939" y="1738"/>
                </a:cubicBezTo>
                <a:cubicBezTo>
                  <a:pt x="5936" y="1738"/>
                  <a:pt x="5936" y="1738"/>
                  <a:pt x="5936" y="1738"/>
                </a:cubicBezTo>
                <a:cubicBezTo>
                  <a:pt x="5936" y="1741"/>
                  <a:pt x="5936" y="1741"/>
                  <a:pt x="5936" y="1741"/>
                </a:cubicBezTo>
                <a:cubicBezTo>
                  <a:pt x="6023" y="1845"/>
                  <a:pt x="6023" y="1845"/>
                  <a:pt x="6023" y="1845"/>
                </a:cubicBezTo>
                <a:cubicBezTo>
                  <a:pt x="6026" y="1848"/>
                  <a:pt x="6026" y="1848"/>
                  <a:pt x="6026" y="1848"/>
                </a:cubicBezTo>
                <a:cubicBezTo>
                  <a:pt x="6029" y="1845"/>
                  <a:pt x="6029" y="1845"/>
                  <a:pt x="6029" y="1845"/>
                </a:cubicBezTo>
                <a:cubicBezTo>
                  <a:pt x="6101" y="1780"/>
                  <a:pt x="6101" y="1780"/>
                  <a:pt x="6101" y="1780"/>
                </a:cubicBezTo>
                <a:close/>
                <a:moveTo>
                  <a:pt x="6191" y="1699"/>
                </a:moveTo>
                <a:cubicBezTo>
                  <a:pt x="6195" y="1696"/>
                  <a:pt x="6195" y="1696"/>
                  <a:pt x="6195" y="1696"/>
                </a:cubicBezTo>
                <a:cubicBezTo>
                  <a:pt x="6191" y="1696"/>
                  <a:pt x="6191" y="1696"/>
                  <a:pt x="6191" y="1696"/>
                </a:cubicBezTo>
                <a:cubicBezTo>
                  <a:pt x="6104" y="1592"/>
                  <a:pt x="6104" y="1592"/>
                  <a:pt x="6104" y="1592"/>
                </a:cubicBezTo>
                <a:cubicBezTo>
                  <a:pt x="6104" y="1589"/>
                  <a:pt x="6104" y="1589"/>
                  <a:pt x="6104" y="1589"/>
                </a:cubicBezTo>
                <a:cubicBezTo>
                  <a:pt x="6101" y="1589"/>
                  <a:pt x="6101" y="1589"/>
                  <a:pt x="6101" y="1589"/>
                </a:cubicBezTo>
                <a:cubicBezTo>
                  <a:pt x="6029" y="1654"/>
                  <a:pt x="6029" y="1654"/>
                  <a:pt x="6029" y="1654"/>
                </a:cubicBezTo>
                <a:cubicBezTo>
                  <a:pt x="6026" y="1657"/>
                  <a:pt x="6026" y="1657"/>
                  <a:pt x="6026" y="1657"/>
                </a:cubicBezTo>
                <a:cubicBezTo>
                  <a:pt x="6029" y="1660"/>
                  <a:pt x="6029" y="1660"/>
                  <a:pt x="6029" y="1660"/>
                </a:cubicBezTo>
                <a:cubicBezTo>
                  <a:pt x="6114" y="1764"/>
                  <a:pt x="6114" y="1764"/>
                  <a:pt x="6114" y="1764"/>
                </a:cubicBezTo>
                <a:cubicBezTo>
                  <a:pt x="6117" y="1767"/>
                  <a:pt x="6117" y="1767"/>
                  <a:pt x="6117" y="1767"/>
                </a:cubicBezTo>
                <a:cubicBezTo>
                  <a:pt x="6120" y="1764"/>
                  <a:pt x="6120" y="1764"/>
                  <a:pt x="6120" y="1764"/>
                </a:cubicBezTo>
                <a:cubicBezTo>
                  <a:pt x="6191" y="1699"/>
                  <a:pt x="6191" y="1699"/>
                  <a:pt x="6191" y="1699"/>
                </a:cubicBezTo>
                <a:close/>
                <a:moveTo>
                  <a:pt x="6282" y="1618"/>
                </a:moveTo>
                <a:cubicBezTo>
                  <a:pt x="6285" y="1615"/>
                  <a:pt x="6285" y="1615"/>
                  <a:pt x="6285" y="1615"/>
                </a:cubicBezTo>
                <a:cubicBezTo>
                  <a:pt x="6282" y="1612"/>
                  <a:pt x="6282" y="1612"/>
                  <a:pt x="6282" y="1612"/>
                </a:cubicBezTo>
                <a:cubicBezTo>
                  <a:pt x="6198" y="1508"/>
                  <a:pt x="6198" y="1508"/>
                  <a:pt x="6198" y="1508"/>
                </a:cubicBezTo>
                <a:cubicBezTo>
                  <a:pt x="6195" y="1505"/>
                  <a:pt x="6195" y="1505"/>
                  <a:pt x="6195" y="1505"/>
                </a:cubicBezTo>
                <a:cubicBezTo>
                  <a:pt x="6191" y="1508"/>
                  <a:pt x="6191" y="1508"/>
                  <a:pt x="6191" y="1508"/>
                </a:cubicBezTo>
                <a:cubicBezTo>
                  <a:pt x="6120" y="1573"/>
                  <a:pt x="6120" y="1573"/>
                  <a:pt x="6120" y="1573"/>
                </a:cubicBezTo>
                <a:cubicBezTo>
                  <a:pt x="6117" y="1576"/>
                  <a:pt x="6117" y="1576"/>
                  <a:pt x="6117" y="1576"/>
                </a:cubicBezTo>
                <a:cubicBezTo>
                  <a:pt x="6120" y="1579"/>
                  <a:pt x="6120" y="1579"/>
                  <a:pt x="6120" y="1579"/>
                </a:cubicBezTo>
                <a:cubicBezTo>
                  <a:pt x="6207" y="1683"/>
                  <a:pt x="6207" y="1683"/>
                  <a:pt x="6207" y="1683"/>
                </a:cubicBezTo>
                <a:cubicBezTo>
                  <a:pt x="6207" y="1683"/>
                  <a:pt x="6207" y="1683"/>
                  <a:pt x="6207" y="1683"/>
                </a:cubicBezTo>
                <a:cubicBezTo>
                  <a:pt x="6211" y="1683"/>
                  <a:pt x="6211" y="1683"/>
                  <a:pt x="6211" y="1683"/>
                </a:cubicBezTo>
                <a:cubicBezTo>
                  <a:pt x="6282" y="1618"/>
                  <a:pt x="6282" y="1618"/>
                  <a:pt x="6282" y="1618"/>
                </a:cubicBezTo>
                <a:close/>
                <a:moveTo>
                  <a:pt x="3806" y="1709"/>
                </a:moveTo>
                <a:cubicBezTo>
                  <a:pt x="3809" y="1709"/>
                  <a:pt x="3809" y="1709"/>
                  <a:pt x="3809" y="1709"/>
                </a:cubicBezTo>
                <a:cubicBezTo>
                  <a:pt x="3806" y="1705"/>
                  <a:pt x="3806" y="1705"/>
                  <a:pt x="3806" y="1705"/>
                </a:cubicBezTo>
                <a:cubicBezTo>
                  <a:pt x="3751" y="1637"/>
                  <a:pt x="3751" y="1637"/>
                  <a:pt x="3751" y="1637"/>
                </a:cubicBezTo>
                <a:cubicBezTo>
                  <a:pt x="3748" y="1634"/>
                  <a:pt x="3748" y="1634"/>
                  <a:pt x="3748" y="1634"/>
                </a:cubicBezTo>
                <a:cubicBezTo>
                  <a:pt x="3744" y="1637"/>
                  <a:pt x="3744" y="1637"/>
                  <a:pt x="3744" y="1637"/>
                </a:cubicBezTo>
                <a:cubicBezTo>
                  <a:pt x="3689" y="1686"/>
                  <a:pt x="3689" y="1686"/>
                  <a:pt x="3689" y="1686"/>
                </a:cubicBezTo>
                <a:cubicBezTo>
                  <a:pt x="3686" y="1696"/>
                  <a:pt x="3683" y="1705"/>
                  <a:pt x="3680" y="1712"/>
                </a:cubicBezTo>
                <a:cubicBezTo>
                  <a:pt x="3731" y="1773"/>
                  <a:pt x="3731" y="1773"/>
                  <a:pt x="3731" y="1773"/>
                </a:cubicBezTo>
                <a:cubicBezTo>
                  <a:pt x="3731" y="1777"/>
                  <a:pt x="3731" y="1777"/>
                  <a:pt x="3731" y="1777"/>
                </a:cubicBezTo>
                <a:cubicBezTo>
                  <a:pt x="3735" y="1773"/>
                  <a:pt x="3735" y="1773"/>
                  <a:pt x="3735" y="1773"/>
                </a:cubicBezTo>
                <a:cubicBezTo>
                  <a:pt x="3806" y="1709"/>
                  <a:pt x="3806" y="1709"/>
                  <a:pt x="3806" y="1709"/>
                </a:cubicBezTo>
                <a:close/>
                <a:moveTo>
                  <a:pt x="3896" y="1628"/>
                </a:moveTo>
                <a:cubicBezTo>
                  <a:pt x="3900" y="1624"/>
                  <a:pt x="3900" y="1624"/>
                  <a:pt x="3900" y="1624"/>
                </a:cubicBezTo>
                <a:cubicBezTo>
                  <a:pt x="3900" y="1624"/>
                  <a:pt x="3900" y="1624"/>
                  <a:pt x="3900" y="1624"/>
                </a:cubicBezTo>
                <a:cubicBezTo>
                  <a:pt x="3841" y="1553"/>
                  <a:pt x="3841" y="1553"/>
                  <a:pt x="3841" y="1553"/>
                </a:cubicBezTo>
                <a:cubicBezTo>
                  <a:pt x="3838" y="1553"/>
                  <a:pt x="3838" y="1553"/>
                  <a:pt x="3838" y="1553"/>
                </a:cubicBezTo>
                <a:cubicBezTo>
                  <a:pt x="3835" y="1553"/>
                  <a:pt x="3835" y="1553"/>
                  <a:pt x="3835" y="1553"/>
                </a:cubicBezTo>
                <a:cubicBezTo>
                  <a:pt x="3764" y="1618"/>
                  <a:pt x="3764" y="1618"/>
                  <a:pt x="3764" y="1618"/>
                </a:cubicBezTo>
                <a:cubicBezTo>
                  <a:pt x="3761" y="1621"/>
                  <a:pt x="3761" y="1621"/>
                  <a:pt x="3761" y="1621"/>
                </a:cubicBezTo>
                <a:cubicBezTo>
                  <a:pt x="3764" y="1624"/>
                  <a:pt x="3764" y="1624"/>
                  <a:pt x="3764" y="1624"/>
                </a:cubicBezTo>
                <a:cubicBezTo>
                  <a:pt x="3822" y="1692"/>
                  <a:pt x="3822" y="1692"/>
                  <a:pt x="3822" y="1692"/>
                </a:cubicBezTo>
                <a:cubicBezTo>
                  <a:pt x="3822" y="1696"/>
                  <a:pt x="3822" y="1696"/>
                  <a:pt x="3822" y="1696"/>
                </a:cubicBezTo>
                <a:cubicBezTo>
                  <a:pt x="3825" y="1692"/>
                  <a:pt x="3825" y="1692"/>
                  <a:pt x="3825" y="1692"/>
                </a:cubicBezTo>
                <a:cubicBezTo>
                  <a:pt x="3896" y="1628"/>
                  <a:pt x="3896" y="1628"/>
                  <a:pt x="3896" y="1628"/>
                </a:cubicBezTo>
                <a:close/>
                <a:moveTo>
                  <a:pt x="3990" y="1547"/>
                </a:moveTo>
                <a:cubicBezTo>
                  <a:pt x="3990" y="1544"/>
                  <a:pt x="3990" y="1544"/>
                  <a:pt x="3990" y="1544"/>
                </a:cubicBezTo>
                <a:cubicBezTo>
                  <a:pt x="3990" y="1540"/>
                  <a:pt x="3990" y="1540"/>
                  <a:pt x="3990" y="1540"/>
                </a:cubicBezTo>
                <a:cubicBezTo>
                  <a:pt x="3932" y="1472"/>
                  <a:pt x="3932" y="1472"/>
                  <a:pt x="3932" y="1472"/>
                </a:cubicBezTo>
                <a:cubicBezTo>
                  <a:pt x="3929" y="1469"/>
                  <a:pt x="3929" y="1469"/>
                  <a:pt x="3929" y="1469"/>
                </a:cubicBezTo>
                <a:cubicBezTo>
                  <a:pt x="3926" y="1472"/>
                  <a:pt x="3926" y="1472"/>
                  <a:pt x="3926" y="1472"/>
                </a:cubicBezTo>
                <a:cubicBezTo>
                  <a:pt x="3854" y="1537"/>
                  <a:pt x="3854" y="1537"/>
                  <a:pt x="3854" y="1537"/>
                </a:cubicBezTo>
                <a:cubicBezTo>
                  <a:pt x="3854" y="1540"/>
                  <a:pt x="3854" y="1540"/>
                  <a:pt x="3854" y="1540"/>
                </a:cubicBezTo>
                <a:cubicBezTo>
                  <a:pt x="3854" y="1540"/>
                  <a:pt x="3854" y="1540"/>
                  <a:pt x="3854" y="1540"/>
                </a:cubicBezTo>
                <a:cubicBezTo>
                  <a:pt x="3913" y="1612"/>
                  <a:pt x="3913" y="1612"/>
                  <a:pt x="3913" y="1612"/>
                </a:cubicBezTo>
                <a:cubicBezTo>
                  <a:pt x="3916" y="1612"/>
                  <a:pt x="3916" y="1612"/>
                  <a:pt x="3916" y="1612"/>
                </a:cubicBezTo>
                <a:cubicBezTo>
                  <a:pt x="3916" y="1612"/>
                  <a:pt x="3916" y="1612"/>
                  <a:pt x="3916" y="1612"/>
                </a:cubicBezTo>
                <a:cubicBezTo>
                  <a:pt x="3990" y="1547"/>
                  <a:pt x="3990" y="1547"/>
                  <a:pt x="3990" y="1547"/>
                </a:cubicBezTo>
                <a:close/>
                <a:moveTo>
                  <a:pt x="4081" y="1466"/>
                </a:moveTo>
                <a:cubicBezTo>
                  <a:pt x="4084" y="1463"/>
                  <a:pt x="4084" y="1463"/>
                  <a:pt x="4084" y="1463"/>
                </a:cubicBezTo>
                <a:cubicBezTo>
                  <a:pt x="4081" y="1459"/>
                  <a:pt x="4081" y="1459"/>
                  <a:pt x="4081" y="1459"/>
                </a:cubicBezTo>
                <a:cubicBezTo>
                  <a:pt x="4023" y="1391"/>
                  <a:pt x="4023" y="1391"/>
                  <a:pt x="4023" y="1391"/>
                </a:cubicBezTo>
                <a:cubicBezTo>
                  <a:pt x="4020" y="1388"/>
                  <a:pt x="4020" y="1388"/>
                  <a:pt x="4020" y="1388"/>
                </a:cubicBezTo>
                <a:cubicBezTo>
                  <a:pt x="4020" y="1391"/>
                  <a:pt x="4020" y="1391"/>
                  <a:pt x="4020" y="1391"/>
                </a:cubicBezTo>
                <a:cubicBezTo>
                  <a:pt x="3945" y="1456"/>
                  <a:pt x="3945" y="1456"/>
                  <a:pt x="3945" y="1456"/>
                </a:cubicBezTo>
                <a:cubicBezTo>
                  <a:pt x="3945" y="1456"/>
                  <a:pt x="3945" y="1456"/>
                  <a:pt x="3945" y="1456"/>
                </a:cubicBezTo>
                <a:cubicBezTo>
                  <a:pt x="3945" y="1459"/>
                  <a:pt x="3945" y="1459"/>
                  <a:pt x="3945" y="1459"/>
                </a:cubicBezTo>
                <a:cubicBezTo>
                  <a:pt x="4003" y="1527"/>
                  <a:pt x="4003" y="1527"/>
                  <a:pt x="4003" y="1527"/>
                </a:cubicBezTo>
                <a:cubicBezTo>
                  <a:pt x="4007" y="1531"/>
                  <a:pt x="4007" y="1531"/>
                  <a:pt x="4007" y="1531"/>
                </a:cubicBezTo>
                <a:cubicBezTo>
                  <a:pt x="4010" y="1531"/>
                  <a:pt x="4010" y="1531"/>
                  <a:pt x="4010" y="1531"/>
                </a:cubicBezTo>
                <a:cubicBezTo>
                  <a:pt x="4081" y="1466"/>
                  <a:pt x="4081" y="1466"/>
                  <a:pt x="4081" y="1466"/>
                </a:cubicBezTo>
                <a:close/>
                <a:moveTo>
                  <a:pt x="4172" y="1382"/>
                </a:moveTo>
                <a:cubicBezTo>
                  <a:pt x="4175" y="1382"/>
                  <a:pt x="4175" y="1382"/>
                  <a:pt x="4175" y="1382"/>
                </a:cubicBezTo>
                <a:cubicBezTo>
                  <a:pt x="4172" y="1378"/>
                  <a:pt x="4172" y="1378"/>
                  <a:pt x="4172" y="1378"/>
                </a:cubicBezTo>
                <a:cubicBezTo>
                  <a:pt x="4113" y="1311"/>
                  <a:pt x="4113" y="1311"/>
                  <a:pt x="4113" y="1311"/>
                </a:cubicBezTo>
                <a:cubicBezTo>
                  <a:pt x="4113" y="1307"/>
                  <a:pt x="4113" y="1307"/>
                  <a:pt x="4113" y="1307"/>
                </a:cubicBezTo>
                <a:cubicBezTo>
                  <a:pt x="4110" y="1311"/>
                  <a:pt x="4110" y="1311"/>
                  <a:pt x="4110" y="1311"/>
                </a:cubicBezTo>
                <a:cubicBezTo>
                  <a:pt x="4039" y="1375"/>
                  <a:pt x="4039" y="1375"/>
                  <a:pt x="4039" y="1375"/>
                </a:cubicBezTo>
                <a:cubicBezTo>
                  <a:pt x="4036" y="1375"/>
                  <a:pt x="4036" y="1375"/>
                  <a:pt x="4036" y="1375"/>
                </a:cubicBezTo>
                <a:cubicBezTo>
                  <a:pt x="4039" y="1378"/>
                  <a:pt x="4039" y="1378"/>
                  <a:pt x="4039" y="1378"/>
                </a:cubicBezTo>
                <a:cubicBezTo>
                  <a:pt x="4094" y="1446"/>
                  <a:pt x="4094" y="1446"/>
                  <a:pt x="4094" y="1446"/>
                </a:cubicBezTo>
                <a:cubicBezTo>
                  <a:pt x="4097" y="1450"/>
                  <a:pt x="4097" y="1450"/>
                  <a:pt x="4097" y="1450"/>
                </a:cubicBezTo>
                <a:cubicBezTo>
                  <a:pt x="4100" y="1446"/>
                  <a:pt x="4100" y="1446"/>
                  <a:pt x="4100" y="1446"/>
                </a:cubicBezTo>
                <a:cubicBezTo>
                  <a:pt x="4172" y="1382"/>
                  <a:pt x="4172" y="1382"/>
                  <a:pt x="4172" y="1382"/>
                </a:cubicBezTo>
                <a:close/>
                <a:moveTo>
                  <a:pt x="4262" y="1301"/>
                </a:moveTo>
                <a:cubicBezTo>
                  <a:pt x="4265" y="1298"/>
                  <a:pt x="4265" y="1298"/>
                  <a:pt x="4265" y="1298"/>
                </a:cubicBezTo>
                <a:cubicBezTo>
                  <a:pt x="4262" y="1298"/>
                  <a:pt x="4262" y="1298"/>
                  <a:pt x="4262" y="1298"/>
                </a:cubicBezTo>
                <a:cubicBezTo>
                  <a:pt x="4207" y="1226"/>
                  <a:pt x="4207" y="1226"/>
                  <a:pt x="4207" y="1226"/>
                </a:cubicBezTo>
                <a:cubicBezTo>
                  <a:pt x="4204" y="1226"/>
                  <a:pt x="4204" y="1226"/>
                  <a:pt x="4204" y="1226"/>
                </a:cubicBezTo>
                <a:cubicBezTo>
                  <a:pt x="4201" y="1226"/>
                  <a:pt x="4201" y="1226"/>
                  <a:pt x="4201" y="1226"/>
                </a:cubicBezTo>
                <a:cubicBezTo>
                  <a:pt x="4130" y="1291"/>
                  <a:pt x="4130" y="1291"/>
                  <a:pt x="4130" y="1291"/>
                </a:cubicBezTo>
                <a:cubicBezTo>
                  <a:pt x="4126" y="1294"/>
                  <a:pt x="4126" y="1294"/>
                  <a:pt x="4126" y="1294"/>
                </a:cubicBezTo>
                <a:cubicBezTo>
                  <a:pt x="4130" y="1298"/>
                  <a:pt x="4130" y="1298"/>
                  <a:pt x="4130" y="1298"/>
                </a:cubicBezTo>
                <a:cubicBezTo>
                  <a:pt x="4185" y="1366"/>
                  <a:pt x="4185" y="1366"/>
                  <a:pt x="4185" y="1366"/>
                </a:cubicBezTo>
                <a:cubicBezTo>
                  <a:pt x="4188" y="1369"/>
                  <a:pt x="4188" y="1369"/>
                  <a:pt x="4188" y="1369"/>
                </a:cubicBezTo>
                <a:cubicBezTo>
                  <a:pt x="4191" y="1366"/>
                  <a:pt x="4191" y="1366"/>
                  <a:pt x="4191" y="1366"/>
                </a:cubicBezTo>
                <a:cubicBezTo>
                  <a:pt x="4262" y="1301"/>
                  <a:pt x="4262" y="1301"/>
                  <a:pt x="4262" y="1301"/>
                </a:cubicBezTo>
                <a:close/>
                <a:moveTo>
                  <a:pt x="4353" y="1220"/>
                </a:moveTo>
                <a:cubicBezTo>
                  <a:pt x="4356" y="1217"/>
                  <a:pt x="4356" y="1217"/>
                  <a:pt x="4356" y="1217"/>
                </a:cubicBezTo>
                <a:cubicBezTo>
                  <a:pt x="4353" y="1213"/>
                  <a:pt x="4353" y="1213"/>
                  <a:pt x="4353" y="1213"/>
                </a:cubicBezTo>
                <a:cubicBezTo>
                  <a:pt x="4298" y="1145"/>
                  <a:pt x="4298" y="1145"/>
                  <a:pt x="4298" y="1145"/>
                </a:cubicBezTo>
                <a:cubicBezTo>
                  <a:pt x="4295" y="1142"/>
                  <a:pt x="4295" y="1142"/>
                  <a:pt x="4295" y="1142"/>
                </a:cubicBezTo>
                <a:cubicBezTo>
                  <a:pt x="4291" y="1145"/>
                  <a:pt x="4291" y="1145"/>
                  <a:pt x="4291" y="1145"/>
                </a:cubicBezTo>
                <a:cubicBezTo>
                  <a:pt x="4220" y="1210"/>
                  <a:pt x="4220" y="1210"/>
                  <a:pt x="4220" y="1210"/>
                </a:cubicBezTo>
                <a:cubicBezTo>
                  <a:pt x="4217" y="1213"/>
                  <a:pt x="4217" y="1213"/>
                  <a:pt x="4217" y="1213"/>
                </a:cubicBezTo>
                <a:cubicBezTo>
                  <a:pt x="4220" y="1213"/>
                  <a:pt x="4220" y="1213"/>
                  <a:pt x="4220" y="1213"/>
                </a:cubicBezTo>
                <a:cubicBezTo>
                  <a:pt x="4278" y="1285"/>
                  <a:pt x="4278" y="1285"/>
                  <a:pt x="4278" y="1285"/>
                </a:cubicBezTo>
                <a:cubicBezTo>
                  <a:pt x="4278" y="1285"/>
                  <a:pt x="4278" y="1285"/>
                  <a:pt x="4278" y="1285"/>
                </a:cubicBezTo>
                <a:cubicBezTo>
                  <a:pt x="4282" y="1285"/>
                  <a:pt x="4282" y="1285"/>
                  <a:pt x="4282" y="1285"/>
                </a:cubicBezTo>
                <a:cubicBezTo>
                  <a:pt x="4353" y="1220"/>
                  <a:pt x="4353" y="1220"/>
                  <a:pt x="4353" y="1220"/>
                </a:cubicBezTo>
                <a:close/>
                <a:moveTo>
                  <a:pt x="4447" y="1139"/>
                </a:moveTo>
                <a:cubicBezTo>
                  <a:pt x="4447" y="1136"/>
                  <a:pt x="4447" y="1136"/>
                  <a:pt x="4447" y="1136"/>
                </a:cubicBezTo>
                <a:cubicBezTo>
                  <a:pt x="4447" y="1132"/>
                  <a:pt x="4447" y="1132"/>
                  <a:pt x="4447" y="1132"/>
                </a:cubicBezTo>
                <a:cubicBezTo>
                  <a:pt x="4388" y="1065"/>
                  <a:pt x="4388" y="1065"/>
                  <a:pt x="4388" y="1065"/>
                </a:cubicBezTo>
                <a:cubicBezTo>
                  <a:pt x="4385" y="1061"/>
                  <a:pt x="4385" y="1061"/>
                  <a:pt x="4385" y="1061"/>
                </a:cubicBezTo>
                <a:cubicBezTo>
                  <a:pt x="4382" y="1065"/>
                  <a:pt x="4382" y="1065"/>
                  <a:pt x="4382" y="1065"/>
                </a:cubicBezTo>
                <a:cubicBezTo>
                  <a:pt x="4311" y="1129"/>
                  <a:pt x="4311" y="1129"/>
                  <a:pt x="4311" y="1129"/>
                </a:cubicBezTo>
                <a:cubicBezTo>
                  <a:pt x="4308" y="1129"/>
                  <a:pt x="4308" y="1129"/>
                  <a:pt x="4308" y="1129"/>
                </a:cubicBezTo>
                <a:cubicBezTo>
                  <a:pt x="4311" y="1132"/>
                  <a:pt x="4311" y="1132"/>
                  <a:pt x="4311" y="1132"/>
                </a:cubicBezTo>
                <a:cubicBezTo>
                  <a:pt x="4369" y="1200"/>
                  <a:pt x="4369" y="1200"/>
                  <a:pt x="4369" y="1200"/>
                </a:cubicBezTo>
                <a:cubicBezTo>
                  <a:pt x="4372" y="1204"/>
                  <a:pt x="4372" y="1204"/>
                  <a:pt x="4372" y="1204"/>
                </a:cubicBezTo>
                <a:cubicBezTo>
                  <a:pt x="4372" y="1204"/>
                  <a:pt x="4372" y="1204"/>
                  <a:pt x="4372" y="1204"/>
                </a:cubicBezTo>
                <a:cubicBezTo>
                  <a:pt x="4447" y="1139"/>
                  <a:pt x="4447" y="1139"/>
                  <a:pt x="4447" y="1139"/>
                </a:cubicBezTo>
                <a:close/>
                <a:moveTo>
                  <a:pt x="4537" y="1055"/>
                </a:moveTo>
                <a:cubicBezTo>
                  <a:pt x="4537" y="1055"/>
                  <a:pt x="4537" y="1055"/>
                  <a:pt x="4537" y="1055"/>
                </a:cubicBezTo>
                <a:cubicBezTo>
                  <a:pt x="4537" y="1052"/>
                  <a:pt x="4537" y="1052"/>
                  <a:pt x="4537" y="1052"/>
                </a:cubicBezTo>
                <a:cubicBezTo>
                  <a:pt x="4479" y="984"/>
                  <a:pt x="4479" y="984"/>
                  <a:pt x="4479" y="984"/>
                </a:cubicBezTo>
                <a:cubicBezTo>
                  <a:pt x="4476" y="980"/>
                  <a:pt x="4476" y="980"/>
                  <a:pt x="4476" y="980"/>
                </a:cubicBezTo>
                <a:cubicBezTo>
                  <a:pt x="4476" y="984"/>
                  <a:pt x="4476" y="984"/>
                  <a:pt x="4476" y="984"/>
                </a:cubicBezTo>
                <a:cubicBezTo>
                  <a:pt x="4401" y="1048"/>
                  <a:pt x="4401" y="1048"/>
                  <a:pt x="4401" y="1048"/>
                </a:cubicBezTo>
                <a:cubicBezTo>
                  <a:pt x="4401" y="1048"/>
                  <a:pt x="4401" y="1048"/>
                  <a:pt x="4401" y="1048"/>
                </a:cubicBezTo>
                <a:cubicBezTo>
                  <a:pt x="4401" y="1052"/>
                  <a:pt x="4401" y="1052"/>
                  <a:pt x="4401" y="1052"/>
                </a:cubicBezTo>
                <a:cubicBezTo>
                  <a:pt x="4460" y="1120"/>
                  <a:pt x="4460" y="1120"/>
                  <a:pt x="4460" y="1120"/>
                </a:cubicBezTo>
                <a:cubicBezTo>
                  <a:pt x="4463" y="1123"/>
                  <a:pt x="4463" y="1123"/>
                  <a:pt x="4463" y="1123"/>
                </a:cubicBezTo>
                <a:cubicBezTo>
                  <a:pt x="4466" y="1120"/>
                  <a:pt x="4466" y="1120"/>
                  <a:pt x="4466" y="1120"/>
                </a:cubicBezTo>
                <a:cubicBezTo>
                  <a:pt x="4537" y="1055"/>
                  <a:pt x="4537" y="1055"/>
                  <a:pt x="4537" y="1055"/>
                </a:cubicBezTo>
                <a:close/>
                <a:moveTo>
                  <a:pt x="4628" y="974"/>
                </a:moveTo>
                <a:cubicBezTo>
                  <a:pt x="4631" y="971"/>
                  <a:pt x="4631" y="971"/>
                  <a:pt x="4631" y="971"/>
                </a:cubicBezTo>
                <a:cubicBezTo>
                  <a:pt x="4628" y="971"/>
                  <a:pt x="4628" y="971"/>
                  <a:pt x="4628" y="971"/>
                </a:cubicBezTo>
                <a:cubicBezTo>
                  <a:pt x="4570" y="899"/>
                  <a:pt x="4570" y="899"/>
                  <a:pt x="4570" y="899"/>
                </a:cubicBezTo>
                <a:cubicBezTo>
                  <a:pt x="4570" y="899"/>
                  <a:pt x="4570" y="899"/>
                  <a:pt x="4570" y="899"/>
                </a:cubicBezTo>
                <a:cubicBezTo>
                  <a:pt x="4566" y="899"/>
                  <a:pt x="4566" y="899"/>
                  <a:pt x="4566" y="899"/>
                </a:cubicBezTo>
                <a:cubicBezTo>
                  <a:pt x="4495" y="964"/>
                  <a:pt x="4495" y="964"/>
                  <a:pt x="4495" y="964"/>
                </a:cubicBezTo>
                <a:cubicBezTo>
                  <a:pt x="4492" y="967"/>
                  <a:pt x="4492" y="967"/>
                  <a:pt x="4492" y="967"/>
                </a:cubicBezTo>
                <a:cubicBezTo>
                  <a:pt x="4492" y="971"/>
                  <a:pt x="4492" y="971"/>
                  <a:pt x="4492" y="971"/>
                </a:cubicBezTo>
                <a:cubicBezTo>
                  <a:pt x="4550" y="1039"/>
                  <a:pt x="4550" y="1039"/>
                  <a:pt x="4550" y="1039"/>
                </a:cubicBezTo>
                <a:cubicBezTo>
                  <a:pt x="4554" y="1042"/>
                  <a:pt x="4554" y="1042"/>
                  <a:pt x="4554" y="1042"/>
                </a:cubicBezTo>
                <a:cubicBezTo>
                  <a:pt x="4557" y="1039"/>
                  <a:pt x="4557" y="1039"/>
                  <a:pt x="4557" y="1039"/>
                </a:cubicBezTo>
                <a:cubicBezTo>
                  <a:pt x="4628" y="974"/>
                  <a:pt x="4628" y="974"/>
                  <a:pt x="4628" y="974"/>
                </a:cubicBezTo>
                <a:close/>
                <a:moveTo>
                  <a:pt x="4719" y="893"/>
                </a:moveTo>
                <a:cubicBezTo>
                  <a:pt x="4722" y="890"/>
                  <a:pt x="4722" y="890"/>
                  <a:pt x="4722" y="890"/>
                </a:cubicBezTo>
                <a:cubicBezTo>
                  <a:pt x="4719" y="887"/>
                  <a:pt x="4719" y="887"/>
                  <a:pt x="4719" y="887"/>
                </a:cubicBezTo>
                <a:cubicBezTo>
                  <a:pt x="4660" y="819"/>
                  <a:pt x="4660" y="819"/>
                  <a:pt x="4660" y="819"/>
                </a:cubicBezTo>
                <a:cubicBezTo>
                  <a:pt x="4660" y="815"/>
                  <a:pt x="4660" y="815"/>
                  <a:pt x="4660" y="815"/>
                </a:cubicBezTo>
                <a:cubicBezTo>
                  <a:pt x="4657" y="819"/>
                  <a:pt x="4657" y="819"/>
                  <a:pt x="4657" y="819"/>
                </a:cubicBezTo>
                <a:cubicBezTo>
                  <a:pt x="4586" y="883"/>
                  <a:pt x="4586" y="883"/>
                  <a:pt x="4586" y="883"/>
                </a:cubicBezTo>
                <a:cubicBezTo>
                  <a:pt x="4583" y="887"/>
                  <a:pt x="4583" y="887"/>
                  <a:pt x="4583" y="887"/>
                </a:cubicBezTo>
                <a:cubicBezTo>
                  <a:pt x="4586" y="887"/>
                  <a:pt x="4586" y="887"/>
                  <a:pt x="4586" y="887"/>
                </a:cubicBezTo>
                <a:cubicBezTo>
                  <a:pt x="4641" y="958"/>
                  <a:pt x="4641" y="958"/>
                  <a:pt x="4641" y="958"/>
                </a:cubicBezTo>
                <a:cubicBezTo>
                  <a:pt x="4644" y="961"/>
                  <a:pt x="4644" y="961"/>
                  <a:pt x="4644" y="961"/>
                </a:cubicBezTo>
                <a:cubicBezTo>
                  <a:pt x="4647" y="958"/>
                  <a:pt x="4647" y="958"/>
                  <a:pt x="4647" y="958"/>
                </a:cubicBezTo>
                <a:cubicBezTo>
                  <a:pt x="4719" y="893"/>
                  <a:pt x="4719" y="893"/>
                  <a:pt x="4719" y="893"/>
                </a:cubicBezTo>
                <a:close/>
                <a:moveTo>
                  <a:pt x="4809" y="812"/>
                </a:moveTo>
                <a:cubicBezTo>
                  <a:pt x="4812" y="809"/>
                  <a:pt x="4812" y="809"/>
                  <a:pt x="4812" y="809"/>
                </a:cubicBezTo>
                <a:cubicBezTo>
                  <a:pt x="4809" y="806"/>
                  <a:pt x="4809" y="806"/>
                  <a:pt x="4809" y="806"/>
                </a:cubicBezTo>
                <a:cubicBezTo>
                  <a:pt x="4754" y="738"/>
                  <a:pt x="4754" y="738"/>
                  <a:pt x="4754" y="738"/>
                </a:cubicBezTo>
                <a:cubicBezTo>
                  <a:pt x="4751" y="734"/>
                  <a:pt x="4751" y="734"/>
                  <a:pt x="4751" y="734"/>
                </a:cubicBezTo>
                <a:cubicBezTo>
                  <a:pt x="4748" y="738"/>
                  <a:pt x="4748" y="738"/>
                  <a:pt x="4748" y="738"/>
                </a:cubicBezTo>
                <a:cubicBezTo>
                  <a:pt x="4677" y="802"/>
                  <a:pt x="4677" y="802"/>
                  <a:pt x="4677" y="802"/>
                </a:cubicBezTo>
                <a:cubicBezTo>
                  <a:pt x="4673" y="802"/>
                  <a:pt x="4673" y="802"/>
                  <a:pt x="4673" y="802"/>
                </a:cubicBezTo>
                <a:cubicBezTo>
                  <a:pt x="4677" y="806"/>
                  <a:pt x="4677" y="806"/>
                  <a:pt x="4677" y="806"/>
                </a:cubicBezTo>
                <a:cubicBezTo>
                  <a:pt x="4735" y="874"/>
                  <a:pt x="4735" y="874"/>
                  <a:pt x="4735" y="874"/>
                </a:cubicBezTo>
                <a:cubicBezTo>
                  <a:pt x="4735" y="877"/>
                  <a:pt x="4735" y="877"/>
                  <a:pt x="4735" y="877"/>
                </a:cubicBezTo>
                <a:cubicBezTo>
                  <a:pt x="4738" y="877"/>
                  <a:pt x="4738" y="877"/>
                  <a:pt x="4738" y="877"/>
                </a:cubicBezTo>
                <a:cubicBezTo>
                  <a:pt x="4809" y="812"/>
                  <a:pt x="4809" y="812"/>
                  <a:pt x="4809" y="812"/>
                </a:cubicBezTo>
                <a:close/>
                <a:moveTo>
                  <a:pt x="4900" y="728"/>
                </a:moveTo>
                <a:cubicBezTo>
                  <a:pt x="4903" y="728"/>
                  <a:pt x="4903" y="728"/>
                  <a:pt x="4903" y="728"/>
                </a:cubicBezTo>
                <a:cubicBezTo>
                  <a:pt x="4900" y="725"/>
                  <a:pt x="4900" y="725"/>
                  <a:pt x="4900" y="725"/>
                </a:cubicBezTo>
                <a:cubicBezTo>
                  <a:pt x="4845" y="657"/>
                  <a:pt x="4845" y="657"/>
                  <a:pt x="4845" y="657"/>
                </a:cubicBezTo>
                <a:cubicBezTo>
                  <a:pt x="4842" y="653"/>
                  <a:pt x="4842" y="653"/>
                  <a:pt x="4842" y="653"/>
                </a:cubicBezTo>
                <a:cubicBezTo>
                  <a:pt x="4838" y="657"/>
                  <a:pt x="4838" y="657"/>
                  <a:pt x="4838" y="657"/>
                </a:cubicBezTo>
                <a:cubicBezTo>
                  <a:pt x="4767" y="721"/>
                  <a:pt x="4767" y="721"/>
                  <a:pt x="4767" y="721"/>
                </a:cubicBezTo>
                <a:cubicBezTo>
                  <a:pt x="4764" y="721"/>
                  <a:pt x="4764" y="721"/>
                  <a:pt x="4764" y="721"/>
                </a:cubicBezTo>
                <a:cubicBezTo>
                  <a:pt x="4767" y="725"/>
                  <a:pt x="4767" y="725"/>
                  <a:pt x="4767" y="725"/>
                </a:cubicBezTo>
                <a:cubicBezTo>
                  <a:pt x="4825" y="793"/>
                  <a:pt x="4825" y="793"/>
                  <a:pt x="4825" y="793"/>
                </a:cubicBezTo>
                <a:cubicBezTo>
                  <a:pt x="4825" y="796"/>
                  <a:pt x="4825" y="796"/>
                  <a:pt x="4825" y="796"/>
                </a:cubicBezTo>
                <a:cubicBezTo>
                  <a:pt x="4829" y="793"/>
                  <a:pt x="4829" y="793"/>
                  <a:pt x="4829" y="793"/>
                </a:cubicBezTo>
                <a:cubicBezTo>
                  <a:pt x="4900" y="728"/>
                  <a:pt x="4900" y="728"/>
                  <a:pt x="4900" y="728"/>
                </a:cubicBezTo>
                <a:close/>
                <a:moveTo>
                  <a:pt x="4994" y="647"/>
                </a:moveTo>
                <a:cubicBezTo>
                  <a:pt x="4994" y="644"/>
                  <a:pt x="4994" y="644"/>
                  <a:pt x="4994" y="644"/>
                </a:cubicBezTo>
                <a:cubicBezTo>
                  <a:pt x="4994" y="644"/>
                  <a:pt x="4994" y="644"/>
                  <a:pt x="4994" y="644"/>
                </a:cubicBezTo>
                <a:cubicBezTo>
                  <a:pt x="4935" y="576"/>
                  <a:pt x="4935" y="576"/>
                  <a:pt x="4935" y="576"/>
                </a:cubicBezTo>
                <a:cubicBezTo>
                  <a:pt x="4932" y="573"/>
                  <a:pt x="4932" y="573"/>
                  <a:pt x="4932" y="573"/>
                </a:cubicBezTo>
                <a:cubicBezTo>
                  <a:pt x="4929" y="573"/>
                  <a:pt x="4929" y="573"/>
                  <a:pt x="4929" y="573"/>
                </a:cubicBezTo>
                <a:cubicBezTo>
                  <a:pt x="4858" y="637"/>
                  <a:pt x="4858" y="637"/>
                  <a:pt x="4858" y="637"/>
                </a:cubicBezTo>
                <a:cubicBezTo>
                  <a:pt x="4858" y="641"/>
                  <a:pt x="4858" y="641"/>
                  <a:pt x="4858" y="641"/>
                </a:cubicBezTo>
                <a:cubicBezTo>
                  <a:pt x="4858" y="644"/>
                  <a:pt x="4858" y="644"/>
                  <a:pt x="4858" y="644"/>
                </a:cubicBezTo>
                <a:cubicBezTo>
                  <a:pt x="4916" y="712"/>
                  <a:pt x="4916" y="712"/>
                  <a:pt x="4916" y="712"/>
                </a:cubicBezTo>
                <a:cubicBezTo>
                  <a:pt x="4919" y="715"/>
                  <a:pt x="4919" y="715"/>
                  <a:pt x="4919" y="715"/>
                </a:cubicBezTo>
                <a:cubicBezTo>
                  <a:pt x="4919" y="712"/>
                  <a:pt x="4919" y="712"/>
                  <a:pt x="4919" y="712"/>
                </a:cubicBezTo>
                <a:cubicBezTo>
                  <a:pt x="4994" y="647"/>
                  <a:pt x="4994" y="647"/>
                  <a:pt x="4994" y="647"/>
                </a:cubicBezTo>
                <a:close/>
                <a:moveTo>
                  <a:pt x="5084" y="566"/>
                </a:moveTo>
                <a:cubicBezTo>
                  <a:pt x="5088" y="563"/>
                  <a:pt x="5088" y="563"/>
                  <a:pt x="5088" y="563"/>
                </a:cubicBezTo>
                <a:cubicBezTo>
                  <a:pt x="5084" y="560"/>
                  <a:pt x="5084" y="560"/>
                  <a:pt x="5084" y="560"/>
                </a:cubicBezTo>
                <a:cubicBezTo>
                  <a:pt x="5026" y="492"/>
                  <a:pt x="5026" y="492"/>
                  <a:pt x="5026" y="492"/>
                </a:cubicBezTo>
                <a:cubicBezTo>
                  <a:pt x="5023" y="488"/>
                  <a:pt x="5023" y="488"/>
                  <a:pt x="5023" y="488"/>
                </a:cubicBezTo>
                <a:cubicBezTo>
                  <a:pt x="5023" y="492"/>
                  <a:pt x="5023" y="492"/>
                  <a:pt x="5023" y="492"/>
                </a:cubicBezTo>
                <a:cubicBezTo>
                  <a:pt x="4948" y="556"/>
                  <a:pt x="4948" y="556"/>
                  <a:pt x="4948" y="556"/>
                </a:cubicBezTo>
                <a:cubicBezTo>
                  <a:pt x="4948" y="560"/>
                  <a:pt x="4948" y="560"/>
                  <a:pt x="4948" y="560"/>
                </a:cubicBezTo>
                <a:cubicBezTo>
                  <a:pt x="4948" y="560"/>
                  <a:pt x="4948" y="560"/>
                  <a:pt x="4948" y="560"/>
                </a:cubicBezTo>
                <a:cubicBezTo>
                  <a:pt x="5007" y="631"/>
                  <a:pt x="5007" y="631"/>
                  <a:pt x="5007" y="631"/>
                </a:cubicBezTo>
                <a:cubicBezTo>
                  <a:pt x="5010" y="634"/>
                  <a:pt x="5010" y="634"/>
                  <a:pt x="5010" y="634"/>
                </a:cubicBezTo>
                <a:cubicBezTo>
                  <a:pt x="5013" y="631"/>
                  <a:pt x="5013" y="631"/>
                  <a:pt x="5013" y="631"/>
                </a:cubicBezTo>
                <a:cubicBezTo>
                  <a:pt x="5084" y="566"/>
                  <a:pt x="5084" y="566"/>
                  <a:pt x="5084" y="566"/>
                </a:cubicBezTo>
                <a:close/>
                <a:moveTo>
                  <a:pt x="5175" y="485"/>
                </a:moveTo>
                <a:cubicBezTo>
                  <a:pt x="5178" y="482"/>
                  <a:pt x="5178" y="482"/>
                  <a:pt x="5178" y="482"/>
                </a:cubicBezTo>
                <a:cubicBezTo>
                  <a:pt x="5175" y="479"/>
                  <a:pt x="5175" y="479"/>
                  <a:pt x="5175" y="479"/>
                </a:cubicBezTo>
                <a:cubicBezTo>
                  <a:pt x="5117" y="411"/>
                  <a:pt x="5117" y="411"/>
                  <a:pt x="5117" y="411"/>
                </a:cubicBezTo>
                <a:cubicBezTo>
                  <a:pt x="5117" y="407"/>
                  <a:pt x="5117" y="407"/>
                  <a:pt x="5117" y="407"/>
                </a:cubicBezTo>
                <a:cubicBezTo>
                  <a:pt x="5113" y="411"/>
                  <a:pt x="5113" y="411"/>
                  <a:pt x="5113" y="411"/>
                </a:cubicBezTo>
                <a:cubicBezTo>
                  <a:pt x="5042" y="475"/>
                  <a:pt x="5042" y="475"/>
                  <a:pt x="5042" y="475"/>
                </a:cubicBezTo>
                <a:cubicBezTo>
                  <a:pt x="5039" y="475"/>
                  <a:pt x="5039" y="475"/>
                  <a:pt x="5039" y="475"/>
                </a:cubicBezTo>
                <a:cubicBezTo>
                  <a:pt x="5039" y="479"/>
                  <a:pt x="5039" y="479"/>
                  <a:pt x="5039" y="479"/>
                </a:cubicBezTo>
                <a:cubicBezTo>
                  <a:pt x="5097" y="547"/>
                  <a:pt x="5097" y="547"/>
                  <a:pt x="5097" y="547"/>
                </a:cubicBezTo>
                <a:cubicBezTo>
                  <a:pt x="5101" y="550"/>
                  <a:pt x="5101" y="550"/>
                  <a:pt x="5101" y="550"/>
                </a:cubicBezTo>
                <a:cubicBezTo>
                  <a:pt x="5104" y="550"/>
                  <a:pt x="5104" y="550"/>
                  <a:pt x="5104" y="550"/>
                </a:cubicBezTo>
                <a:cubicBezTo>
                  <a:pt x="5175" y="485"/>
                  <a:pt x="5175" y="485"/>
                  <a:pt x="5175" y="485"/>
                </a:cubicBezTo>
                <a:close/>
                <a:moveTo>
                  <a:pt x="5266" y="401"/>
                </a:moveTo>
                <a:cubicBezTo>
                  <a:pt x="5269" y="401"/>
                  <a:pt x="5269" y="401"/>
                  <a:pt x="5269" y="401"/>
                </a:cubicBezTo>
                <a:cubicBezTo>
                  <a:pt x="5266" y="398"/>
                  <a:pt x="5266" y="398"/>
                  <a:pt x="5266" y="398"/>
                </a:cubicBezTo>
                <a:cubicBezTo>
                  <a:pt x="5207" y="330"/>
                  <a:pt x="5207" y="330"/>
                  <a:pt x="5207" y="330"/>
                </a:cubicBezTo>
                <a:cubicBezTo>
                  <a:pt x="5207" y="327"/>
                  <a:pt x="5207" y="327"/>
                  <a:pt x="5207" y="327"/>
                </a:cubicBezTo>
                <a:cubicBezTo>
                  <a:pt x="5204" y="330"/>
                  <a:pt x="5204" y="330"/>
                  <a:pt x="5204" y="330"/>
                </a:cubicBezTo>
                <a:cubicBezTo>
                  <a:pt x="5133" y="395"/>
                  <a:pt x="5133" y="395"/>
                  <a:pt x="5133" y="395"/>
                </a:cubicBezTo>
                <a:cubicBezTo>
                  <a:pt x="5130" y="395"/>
                  <a:pt x="5130" y="395"/>
                  <a:pt x="5130" y="395"/>
                </a:cubicBezTo>
                <a:cubicBezTo>
                  <a:pt x="5133" y="398"/>
                  <a:pt x="5133" y="398"/>
                  <a:pt x="5133" y="398"/>
                </a:cubicBezTo>
                <a:cubicBezTo>
                  <a:pt x="5188" y="466"/>
                  <a:pt x="5188" y="466"/>
                  <a:pt x="5188" y="466"/>
                </a:cubicBezTo>
                <a:cubicBezTo>
                  <a:pt x="5191" y="469"/>
                  <a:pt x="5191" y="469"/>
                  <a:pt x="5191" y="469"/>
                </a:cubicBezTo>
                <a:cubicBezTo>
                  <a:pt x="5194" y="466"/>
                  <a:pt x="5194" y="466"/>
                  <a:pt x="5194" y="466"/>
                </a:cubicBezTo>
                <a:cubicBezTo>
                  <a:pt x="5266" y="401"/>
                  <a:pt x="5266" y="401"/>
                  <a:pt x="5266" y="401"/>
                </a:cubicBezTo>
                <a:close/>
                <a:moveTo>
                  <a:pt x="5207" y="485"/>
                </a:moveTo>
                <a:cubicBezTo>
                  <a:pt x="5204" y="485"/>
                  <a:pt x="5204" y="485"/>
                  <a:pt x="5204" y="485"/>
                </a:cubicBezTo>
                <a:cubicBezTo>
                  <a:pt x="5207" y="488"/>
                  <a:pt x="5207" y="488"/>
                  <a:pt x="5207" y="488"/>
                </a:cubicBezTo>
                <a:cubicBezTo>
                  <a:pt x="5266" y="556"/>
                  <a:pt x="5266" y="556"/>
                  <a:pt x="5266" y="556"/>
                </a:cubicBezTo>
                <a:cubicBezTo>
                  <a:pt x="5269" y="560"/>
                  <a:pt x="5269" y="560"/>
                  <a:pt x="5269" y="560"/>
                </a:cubicBezTo>
                <a:cubicBezTo>
                  <a:pt x="5269" y="556"/>
                  <a:pt x="5269" y="556"/>
                  <a:pt x="5269" y="556"/>
                </a:cubicBezTo>
                <a:cubicBezTo>
                  <a:pt x="5343" y="492"/>
                  <a:pt x="5343" y="492"/>
                  <a:pt x="5343" y="492"/>
                </a:cubicBezTo>
                <a:cubicBezTo>
                  <a:pt x="5343" y="492"/>
                  <a:pt x="5343" y="492"/>
                  <a:pt x="5343" y="492"/>
                </a:cubicBezTo>
                <a:cubicBezTo>
                  <a:pt x="5343" y="488"/>
                  <a:pt x="5343" y="488"/>
                  <a:pt x="5343" y="488"/>
                </a:cubicBezTo>
                <a:cubicBezTo>
                  <a:pt x="5285" y="420"/>
                  <a:pt x="5285" y="420"/>
                  <a:pt x="5285" y="420"/>
                </a:cubicBezTo>
                <a:cubicBezTo>
                  <a:pt x="5282" y="417"/>
                  <a:pt x="5282" y="417"/>
                  <a:pt x="5282" y="417"/>
                </a:cubicBezTo>
                <a:cubicBezTo>
                  <a:pt x="5279" y="420"/>
                  <a:pt x="5279" y="420"/>
                  <a:pt x="5279" y="420"/>
                </a:cubicBezTo>
                <a:cubicBezTo>
                  <a:pt x="5207" y="485"/>
                  <a:pt x="5207" y="485"/>
                  <a:pt x="5207" y="485"/>
                </a:cubicBezTo>
                <a:close/>
                <a:moveTo>
                  <a:pt x="5117" y="566"/>
                </a:moveTo>
                <a:cubicBezTo>
                  <a:pt x="5113" y="566"/>
                  <a:pt x="5113" y="566"/>
                  <a:pt x="5113" y="566"/>
                </a:cubicBezTo>
                <a:cubicBezTo>
                  <a:pt x="5117" y="569"/>
                  <a:pt x="5117" y="569"/>
                  <a:pt x="5117" y="569"/>
                </a:cubicBezTo>
                <a:cubicBezTo>
                  <a:pt x="5175" y="637"/>
                  <a:pt x="5175" y="637"/>
                  <a:pt x="5175" y="637"/>
                </a:cubicBezTo>
                <a:cubicBezTo>
                  <a:pt x="5175" y="641"/>
                  <a:pt x="5175" y="641"/>
                  <a:pt x="5175" y="641"/>
                </a:cubicBezTo>
                <a:cubicBezTo>
                  <a:pt x="5178" y="641"/>
                  <a:pt x="5178" y="641"/>
                  <a:pt x="5178" y="641"/>
                </a:cubicBezTo>
                <a:cubicBezTo>
                  <a:pt x="5249" y="576"/>
                  <a:pt x="5249" y="576"/>
                  <a:pt x="5249" y="576"/>
                </a:cubicBezTo>
                <a:cubicBezTo>
                  <a:pt x="5253" y="573"/>
                  <a:pt x="5253" y="573"/>
                  <a:pt x="5253" y="573"/>
                </a:cubicBezTo>
                <a:cubicBezTo>
                  <a:pt x="5249" y="569"/>
                  <a:pt x="5249" y="569"/>
                  <a:pt x="5249" y="569"/>
                </a:cubicBezTo>
                <a:cubicBezTo>
                  <a:pt x="5194" y="501"/>
                  <a:pt x="5194" y="501"/>
                  <a:pt x="5194" y="501"/>
                </a:cubicBezTo>
                <a:cubicBezTo>
                  <a:pt x="5191" y="498"/>
                  <a:pt x="5191" y="498"/>
                  <a:pt x="5191" y="498"/>
                </a:cubicBezTo>
                <a:cubicBezTo>
                  <a:pt x="5188" y="501"/>
                  <a:pt x="5188" y="501"/>
                  <a:pt x="5188" y="501"/>
                </a:cubicBezTo>
                <a:cubicBezTo>
                  <a:pt x="5117" y="566"/>
                  <a:pt x="5117" y="566"/>
                  <a:pt x="5117" y="566"/>
                </a:cubicBezTo>
                <a:close/>
                <a:moveTo>
                  <a:pt x="5026" y="647"/>
                </a:moveTo>
                <a:cubicBezTo>
                  <a:pt x="5023" y="650"/>
                  <a:pt x="5023" y="650"/>
                  <a:pt x="5023" y="650"/>
                </a:cubicBezTo>
                <a:cubicBezTo>
                  <a:pt x="5026" y="653"/>
                  <a:pt x="5026" y="653"/>
                  <a:pt x="5026" y="653"/>
                </a:cubicBezTo>
                <a:cubicBezTo>
                  <a:pt x="5084" y="721"/>
                  <a:pt x="5084" y="721"/>
                  <a:pt x="5084" y="721"/>
                </a:cubicBezTo>
                <a:cubicBezTo>
                  <a:pt x="5084" y="725"/>
                  <a:pt x="5084" y="725"/>
                  <a:pt x="5084" y="725"/>
                </a:cubicBezTo>
                <a:cubicBezTo>
                  <a:pt x="5088" y="721"/>
                  <a:pt x="5088" y="721"/>
                  <a:pt x="5088" y="721"/>
                </a:cubicBezTo>
                <a:cubicBezTo>
                  <a:pt x="5159" y="657"/>
                  <a:pt x="5159" y="657"/>
                  <a:pt x="5159" y="657"/>
                </a:cubicBezTo>
                <a:cubicBezTo>
                  <a:pt x="5162" y="653"/>
                  <a:pt x="5162" y="653"/>
                  <a:pt x="5162" y="653"/>
                </a:cubicBezTo>
                <a:cubicBezTo>
                  <a:pt x="5159" y="650"/>
                  <a:pt x="5159" y="650"/>
                  <a:pt x="5159" y="650"/>
                </a:cubicBezTo>
                <a:cubicBezTo>
                  <a:pt x="5104" y="582"/>
                  <a:pt x="5104" y="582"/>
                  <a:pt x="5104" y="582"/>
                </a:cubicBezTo>
                <a:cubicBezTo>
                  <a:pt x="5101" y="579"/>
                  <a:pt x="5101" y="579"/>
                  <a:pt x="5101" y="579"/>
                </a:cubicBezTo>
                <a:cubicBezTo>
                  <a:pt x="5097" y="582"/>
                  <a:pt x="5097" y="582"/>
                  <a:pt x="5097" y="582"/>
                </a:cubicBezTo>
                <a:cubicBezTo>
                  <a:pt x="5026" y="647"/>
                  <a:pt x="5026" y="647"/>
                  <a:pt x="5026" y="647"/>
                </a:cubicBezTo>
                <a:close/>
                <a:moveTo>
                  <a:pt x="4935" y="728"/>
                </a:moveTo>
                <a:cubicBezTo>
                  <a:pt x="4932" y="731"/>
                  <a:pt x="4932" y="731"/>
                  <a:pt x="4932" y="731"/>
                </a:cubicBezTo>
                <a:cubicBezTo>
                  <a:pt x="4935" y="734"/>
                  <a:pt x="4935" y="734"/>
                  <a:pt x="4935" y="734"/>
                </a:cubicBezTo>
                <a:cubicBezTo>
                  <a:pt x="4990" y="802"/>
                  <a:pt x="4990" y="802"/>
                  <a:pt x="4990" y="802"/>
                </a:cubicBezTo>
                <a:cubicBezTo>
                  <a:pt x="4994" y="806"/>
                  <a:pt x="4994" y="806"/>
                  <a:pt x="4994" y="806"/>
                </a:cubicBezTo>
                <a:cubicBezTo>
                  <a:pt x="4997" y="802"/>
                  <a:pt x="4997" y="802"/>
                  <a:pt x="4997" y="802"/>
                </a:cubicBezTo>
                <a:cubicBezTo>
                  <a:pt x="5068" y="738"/>
                  <a:pt x="5068" y="738"/>
                  <a:pt x="5068" y="738"/>
                </a:cubicBezTo>
                <a:cubicBezTo>
                  <a:pt x="5071" y="738"/>
                  <a:pt x="5071" y="738"/>
                  <a:pt x="5071" y="738"/>
                </a:cubicBezTo>
                <a:cubicBezTo>
                  <a:pt x="5068" y="734"/>
                  <a:pt x="5068" y="734"/>
                  <a:pt x="5068" y="734"/>
                </a:cubicBezTo>
                <a:cubicBezTo>
                  <a:pt x="5010" y="666"/>
                  <a:pt x="5010" y="666"/>
                  <a:pt x="5010" y="666"/>
                </a:cubicBezTo>
                <a:cubicBezTo>
                  <a:pt x="5010" y="663"/>
                  <a:pt x="5010" y="663"/>
                  <a:pt x="5010" y="663"/>
                </a:cubicBezTo>
                <a:cubicBezTo>
                  <a:pt x="5007" y="663"/>
                  <a:pt x="5007" y="663"/>
                  <a:pt x="5007" y="663"/>
                </a:cubicBezTo>
                <a:cubicBezTo>
                  <a:pt x="4935" y="728"/>
                  <a:pt x="4935" y="728"/>
                  <a:pt x="4935" y="728"/>
                </a:cubicBezTo>
                <a:close/>
                <a:moveTo>
                  <a:pt x="4845" y="812"/>
                </a:moveTo>
                <a:cubicBezTo>
                  <a:pt x="4842" y="812"/>
                  <a:pt x="4842" y="812"/>
                  <a:pt x="4842" y="812"/>
                </a:cubicBezTo>
                <a:cubicBezTo>
                  <a:pt x="4842" y="815"/>
                  <a:pt x="4842" y="815"/>
                  <a:pt x="4842" y="815"/>
                </a:cubicBezTo>
                <a:cubicBezTo>
                  <a:pt x="4900" y="883"/>
                  <a:pt x="4900" y="883"/>
                  <a:pt x="4900" y="883"/>
                </a:cubicBezTo>
                <a:cubicBezTo>
                  <a:pt x="4903" y="887"/>
                  <a:pt x="4903" y="887"/>
                  <a:pt x="4903" y="887"/>
                </a:cubicBezTo>
                <a:cubicBezTo>
                  <a:pt x="4906" y="883"/>
                  <a:pt x="4906" y="883"/>
                  <a:pt x="4906" y="883"/>
                </a:cubicBezTo>
                <a:cubicBezTo>
                  <a:pt x="4978" y="819"/>
                  <a:pt x="4978" y="819"/>
                  <a:pt x="4978" y="819"/>
                </a:cubicBezTo>
                <a:cubicBezTo>
                  <a:pt x="4981" y="819"/>
                  <a:pt x="4981" y="819"/>
                  <a:pt x="4981" y="819"/>
                </a:cubicBezTo>
                <a:cubicBezTo>
                  <a:pt x="4978" y="815"/>
                  <a:pt x="4978" y="815"/>
                  <a:pt x="4978" y="815"/>
                </a:cubicBezTo>
                <a:cubicBezTo>
                  <a:pt x="4919" y="747"/>
                  <a:pt x="4919" y="747"/>
                  <a:pt x="4919" y="747"/>
                </a:cubicBezTo>
                <a:cubicBezTo>
                  <a:pt x="4919" y="744"/>
                  <a:pt x="4919" y="744"/>
                  <a:pt x="4919" y="744"/>
                </a:cubicBezTo>
                <a:cubicBezTo>
                  <a:pt x="4916" y="747"/>
                  <a:pt x="4916" y="747"/>
                  <a:pt x="4916" y="747"/>
                </a:cubicBezTo>
                <a:cubicBezTo>
                  <a:pt x="4845" y="812"/>
                  <a:pt x="4845" y="812"/>
                  <a:pt x="4845" y="812"/>
                </a:cubicBezTo>
                <a:close/>
                <a:moveTo>
                  <a:pt x="4751" y="893"/>
                </a:moveTo>
                <a:cubicBezTo>
                  <a:pt x="4751" y="893"/>
                  <a:pt x="4751" y="893"/>
                  <a:pt x="4751" y="893"/>
                </a:cubicBezTo>
                <a:cubicBezTo>
                  <a:pt x="4751" y="896"/>
                  <a:pt x="4751" y="896"/>
                  <a:pt x="4751" y="896"/>
                </a:cubicBezTo>
                <a:cubicBezTo>
                  <a:pt x="4809" y="964"/>
                  <a:pt x="4809" y="964"/>
                  <a:pt x="4809" y="964"/>
                </a:cubicBezTo>
                <a:cubicBezTo>
                  <a:pt x="4812" y="967"/>
                  <a:pt x="4812" y="967"/>
                  <a:pt x="4812" y="967"/>
                </a:cubicBezTo>
                <a:cubicBezTo>
                  <a:pt x="4816" y="967"/>
                  <a:pt x="4816" y="967"/>
                  <a:pt x="4816" y="967"/>
                </a:cubicBezTo>
                <a:cubicBezTo>
                  <a:pt x="4887" y="903"/>
                  <a:pt x="4887" y="903"/>
                  <a:pt x="4887" y="903"/>
                </a:cubicBezTo>
                <a:cubicBezTo>
                  <a:pt x="4887" y="899"/>
                  <a:pt x="4887" y="899"/>
                  <a:pt x="4887" y="899"/>
                </a:cubicBezTo>
                <a:cubicBezTo>
                  <a:pt x="4887" y="896"/>
                  <a:pt x="4887" y="896"/>
                  <a:pt x="4887" y="896"/>
                </a:cubicBezTo>
                <a:cubicBezTo>
                  <a:pt x="4829" y="828"/>
                  <a:pt x="4829" y="828"/>
                  <a:pt x="4829" y="828"/>
                </a:cubicBezTo>
                <a:cubicBezTo>
                  <a:pt x="4825" y="825"/>
                  <a:pt x="4825" y="825"/>
                  <a:pt x="4825" y="825"/>
                </a:cubicBezTo>
                <a:cubicBezTo>
                  <a:pt x="4825" y="828"/>
                  <a:pt x="4825" y="828"/>
                  <a:pt x="4825" y="828"/>
                </a:cubicBezTo>
                <a:cubicBezTo>
                  <a:pt x="4751" y="893"/>
                  <a:pt x="4751" y="893"/>
                  <a:pt x="4751" y="893"/>
                </a:cubicBezTo>
                <a:close/>
                <a:moveTo>
                  <a:pt x="4660" y="974"/>
                </a:moveTo>
                <a:cubicBezTo>
                  <a:pt x="4657" y="977"/>
                  <a:pt x="4657" y="977"/>
                  <a:pt x="4657" y="977"/>
                </a:cubicBezTo>
                <a:cubicBezTo>
                  <a:pt x="4660" y="980"/>
                  <a:pt x="4660" y="980"/>
                  <a:pt x="4660" y="980"/>
                </a:cubicBezTo>
                <a:cubicBezTo>
                  <a:pt x="4719" y="1048"/>
                  <a:pt x="4719" y="1048"/>
                  <a:pt x="4719" y="1048"/>
                </a:cubicBezTo>
                <a:cubicBezTo>
                  <a:pt x="4722" y="1052"/>
                  <a:pt x="4722" y="1052"/>
                  <a:pt x="4722" y="1052"/>
                </a:cubicBezTo>
                <a:cubicBezTo>
                  <a:pt x="4722" y="1048"/>
                  <a:pt x="4722" y="1048"/>
                  <a:pt x="4722" y="1048"/>
                </a:cubicBezTo>
                <a:cubicBezTo>
                  <a:pt x="4796" y="984"/>
                  <a:pt x="4796" y="984"/>
                  <a:pt x="4796" y="984"/>
                </a:cubicBezTo>
                <a:cubicBezTo>
                  <a:pt x="4796" y="980"/>
                  <a:pt x="4796" y="980"/>
                  <a:pt x="4796" y="980"/>
                </a:cubicBezTo>
                <a:cubicBezTo>
                  <a:pt x="4796" y="977"/>
                  <a:pt x="4796" y="977"/>
                  <a:pt x="4796" y="977"/>
                </a:cubicBezTo>
                <a:cubicBezTo>
                  <a:pt x="4738" y="909"/>
                  <a:pt x="4738" y="909"/>
                  <a:pt x="4738" y="909"/>
                </a:cubicBezTo>
                <a:cubicBezTo>
                  <a:pt x="4735" y="906"/>
                  <a:pt x="4735" y="906"/>
                  <a:pt x="4735" y="906"/>
                </a:cubicBezTo>
                <a:cubicBezTo>
                  <a:pt x="4732" y="909"/>
                  <a:pt x="4732" y="909"/>
                  <a:pt x="4732" y="909"/>
                </a:cubicBezTo>
                <a:cubicBezTo>
                  <a:pt x="4660" y="974"/>
                  <a:pt x="4660" y="974"/>
                  <a:pt x="4660" y="974"/>
                </a:cubicBezTo>
                <a:close/>
                <a:moveTo>
                  <a:pt x="4570" y="1055"/>
                </a:moveTo>
                <a:cubicBezTo>
                  <a:pt x="4566" y="1058"/>
                  <a:pt x="4566" y="1058"/>
                  <a:pt x="4566" y="1058"/>
                </a:cubicBezTo>
                <a:cubicBezTo>
                  <a:pt x="4570" y="1061"/>
                  <a:pt x="4570" y="1061"/>
                  <a:pt x="4570" y="1061"/>
                </a:cubicBezTo>
                <a:cubicBezTo>
                  <a:pt x="4628" y="1129"/>
                  <a:pt x="4628" y="1129"/>
                  <a:pt x="4628" y="1129"/>
                </a:cubicBezTo>
                <a:cubicBezTo>
                  <a:pt x="4628" y="1132"/>
                  <a:pt x="4628" y="1132"/>
                  <a:pt x="4628" y="1132"/>
                </a:cubicBezTo>
                <a:cubicBezTo>
                  <a:pt x="4631" y="1129"/>
                  <a:pt x="4631" y="1129"/>
                  <a:pt x="4631" y="1129"/>
                </a:cubicBezTo>
                <a:cubicBezTo>
                  <a:pt x="4702" y="1065"/>
                  <a:pt x="4702" y="1065"/>
                  <a:pt x="4702" y="1065"/>
                </a:cubicBezTo>
                <a:cubicBezTo>
                  <a:pt x="4706" y="1065"/>
                  <a:pt x="4706" y="1065"/>
                  <a:pt x="4706" y="1065"/>
                </a:cubicBezTo>
                <a:cubicBezTo>
                  <a:pt x="4702" y="1061"/>
                  <a:pt x="4702" y="1061"/>
                  <a:pt x="4702" y="1061"/>
                </a:cubicBezTo>
                <a:cubicBezTo>
                  <a:pt x="4647" y="993"/>
                  <a:pt x="4647" y="993"/>
                  <a:pt x="4647" y="993"/>
                </a:cubicBezTo>
                <a:cubicBezTo>
                  <a:pt x="4644" y="990"/>
                  <a:pt x="4644" y="990"/>
                  <a:pt x="4644" y="990"/>
                </a:cubicBezTo>
                <a:cubicBezTo>
                  <a:pt x="4641" y="990"/>
                  <a:pt x="4641" y="990"/>
                  <a:pt x="4641" y="990"/>
                </a:cubicBezTo>
                <a:cubicBezTo>
                  <a:pt x="4570" y="1055"/>
                  <a:pt x="4570" y="1055"/>
                  <a:pt x="4570" y="1055"/>
                </a:cubicBezTo>
                <a:close/>
                <a:moveTo>
                  <a:pt x="4479" y="1139"/>
                </a:moveTo>
                <a:cubicBezTo>
                  <a:pt x="4476" y="1139"/>
                  <a:pt x="4476" y="1139"/>
                  <a:pt x="4476" y="1139"/>
                </a:cubicBezTo>
                <a:cubicBezTo>
                  <a:pt x="4479" y="1142"/>
                  <a:pt x="4479" y="1142"/>
                  <a:pt x="4479" y="1142"/>
                </a:cubicBezTo>
                <a:cubicBezTo>
                  <a:pt x="4534" y="1210"/>
                  <a:pt x="4534" y="1210"/>
                  <a:pt x="4534" y="1210"/>
                </a:cubicBezTo>
                <a:cubicBezTo>
                  <a:pt x="4537" y="1213"/>
                  <a:pt x="4537" y="1213"/>
                  <a:pt x="4537" y="1213"/>
                </a:cubicBezTo>
                <a:cubicBezTo>
                  <a:pt x="4541" y="1210"/>
                  <a:pt x="4541" y="1210"/>
                  <a:pt x="4541" y="1210"/>
                </a:cubicBezTo>
                <a:cubicBezTo>
                  <a:pt x="4612" y="1145"/>
                  <a:pt x="4612" y="1145"/>
                  <a:pt x="4612" y="1145"/>
                </a:cubicBezTo>
                <a:cubicBezTo>
                  <a:pt x="4615" y="1145"/>
                  <a:pt x="4615" y="1145"/>
                  <a:pt x="4615" y="1145"/>
                </a:cubicBezTo>
                <a:cubicBezTo>
                  <a:pt x="4612" y="1142"/>
                  <a:pt x="4612" y="1142"/>
                  <a:pt x="4612" y="1142"/>
                </a:cubicBezTo>
                <a:cubicBezTo>
                  <a:pt x="4557" y="1074"/>
                  <a:pt x="4557" y="1074"/>
                  <a:pt x="4557" y="1074"/>
                </a:cubicBezTo>
                <a:cubicBezTo>
                  <a:pt x="4554" y="1071"/>
                  <a:pt x="4554" y="1071"/>
                  <a:pt x="4554" y="1071"/>
                </a:cubicBezTo>
                <a:cubicBezTo>
                  <a:pt x="4550" y="1074"/>
                  <a:pt x="4550" y="1074"/>
                  <a:pt x="4550" y="1074"/>
                </a:cubicBezTo>
                <a:cubicBezTo>
                  <a:pt x="4479" y="1139"/>
                  <a:pt x="4479" y="1139"/>
                  <a:pt x="4479" y="1139"/>
                </a:cubicBezTo>
                <a:close/>
                <a:moveTo>
                  <a:pt x="4388" y="1220"/>
                </a:moveTo>
                <a:cubicBezTo>
                  <a:pt x="4385" y="1220"/>
                  <a:pt x="4385" y="1220"/>
                  <a:pt x="4385" y="1220"/>
                </a:cubicBezTo>
                <a:cubicBezTo>
                  <a:pt x="4388" y="1223"/>
                  <a:pt x="4388" y="1223"/>
                  <a:pt x="4388" y="1223"/>
                </a:cubicBezTo>
                <a:cubicBezTo>
                  <a:pt x="4443" y="1291"/>
                  <a:pt x="4443" y="1291"/>
                  <a:pt x="4443" y="1291"/>
                </a:cubicBezTo>
                <a:cubicBezTo>
                  <a:pt x="4447" y="1294"/>
                  <a:pt x="4447" y="1294"/>
                  <a:pt x="4447" y="1294"/>
                </a:cubicBezTo>
                <a:cubicBezTo>
                  <a:pt x="4450" y="1294"/>
                  <a:pt x="4450" y="1294"/>
                  <a:pt x="4450" y="1294"/>
                </a:cubicBezTo>
                <a:cubicBezTo>
                  <a:pt x="4521" y="1230"/>
                  <a:pt x="4521" y="1230"/>
                  <a:pt x="4521" y="1230"/>
                </a:cubicBezTo>
                <a:cubicBezTo>
                  <a:pt x="4524" y="1226"/>
                  <a:pt x="4524" y="1226"/>
                  <a:pt x="4524" y="1226"/>
                </a:cubicBezTo>
                <a:cubicBezTo>
                  <a:pt x="4521" y="1223"/>
                  <a:pt x="4521" y="1223"/>
                  <a:pt x="4521" y="1223"/>
                </a:cubicBezTo>
                <a:cubicBezTo>
                  <a:pt x="4463" y="1155"/>
                  <a:pt x="4463" y="1155"/>
                  <a:pt x="4463" y="1155"/>
                </a:cubicBezTo>
                <a:cubicBezTo>
                  <a:pt x="4463" y="1152"/>
                  <a:pt x="4463" y="1152"/>
                  <a:pt x="4463" y="1152"/>
                </a:cubicBezTo>
                <a:cubicBezTo>
                  <a:pt x="4460" y="1155"/>
                  <a:pt x="4460" y="1155"/>
                  <a:pt x="4460" y="1155"/>
                </a:cubicBezTo>
                <a:cubicBezTo>
                  <a:pt x="4388" y="1220"/>
                  <a:pt x="4388" y="1220"/>
                  <a:pt x="4388" y="1220"/>
                </a:cubicBezTo>
                <a:close/>
                <a:moveTo>
                  <a:pt x="4295" y="1301"/>
                </a:moveTo>
                <a:cubicBezTo>
                  <a:pt x="4295" y="1304"/>
                  <a:pt x="4295" y="1304"/>
                  <a:pt x="4295" y="1304"/>
                </a:cubicBezTo>
                <a:cubicBezTo>
                  <a:pt x="4295" y="1307"/>
                  <a:pt x="4295" y="1307"/>
                  <a:pt x="4295" y="1307"/>
                </a:cubicBezTo>
                <a:cubicBezTo>
                  <a:pt x="4353" y="1375"/>
                  <a:pt x="4353" y="1375"/>
                  <a:pt x="4353" y="1375"/>
                </a:cubicBezTo>
                <a:cubicBezTo>
                  <a:pt x="4356" y="1378"/>
                  <a:pt x="4356" y="1378"/>
                  <a:pt x="4356" y="1378"/>
                </a:cubicBezTo>
                <a:cubicBezTo>
                  <a:pt x="4359" y="1375"/>
                  <a:pt x="4359" y="1375"/>
                  <a:pt x="4359" y="1375"/>
                </a:cubicBezTo>
                <a:cubicBezTo>
                  <a:pt x="4431" y="1311"/>
                  <a:pt x="4431" y="1311"/>
                  <a:pt x="4431" y="1311"/>
                </a:cubicBezTo>
                <a:cubicBezTo>
                  <a:pt x="4434" y="1307"/>
                  <a:pt x="4434" y="1307"/>
                  <a:pt x="4434" y="1307"/>
                </a:cubicBezTo>
                <a:cubicBezTo>
                  <a:pt x="4431" y="1304"/>
                  <a:pt x="4431" y="1304"/>
                  <a:pt x="4431" y="1304"/>
                </a:cubicBezTo>
                <a:cubicBezTo>
                  <a:pt x="4372" y="1236"/>
                  <a:pt x="4372" y="1236"/>
                  <a:pt x="4372" y="1236"/>
                </a:cubicBezTo>
                <a:cubicBezTo>
                  <a:pt x="4369" y="1233"/>
                  <a:pt x="4369" y="1233"/>
                  <a:pt x="4369" y="1233"/>
                </a:cubicBezTo>
                <a:cubicBezTo>
                  <a:pt x="4369" y="1236"/>
                  <a:pt x="4369" y="1236"/>
                  <a:pt x="4369" y="1236"/>
                </a:cubicBezTo>
                <a:cubicBezTo>
                  <a:pt x="4295" y="1301"/>
                  <a:pt x="4295" y="1301"/>
                  <a:pt x="4295" y="1301"/>
                </a:cubicBezTo>
                <a:close/>
                <a:moveTo>
                  <a:pt x="4204" y="1382"/>
                </a:moveTo>
                <a:cubicBezTo>
                  <a:pt x="4204" y="1385"/>
                  <a:pt x="4204" y="1385"/>
                  <a:pt x="4204" y="1385"/>
                </a:cubicBezTo>
                <a:cubicBezTo>
                  <a:pt x="4204" y="1388"/>
                  <a:pt x="4204" y="1388"/>
                  <a:pt x="4204" y="1388"/>
                </a:cubicBezTo>
                <a:cubicBezTo>
                  <a:pt x="4262" y="1456"/>
                  <a:pt x="4262" y="1456"/>
                  <a:pt x="4262" y="1456"/>
                </a:cubicBezTo>
                <a:cubicBezTo>
                  <a:pt x="4265" y="1459"/>
                  <a:pt x="4265" y="1459"/>
                  <a:pt x="4265" y="1459"/>
                </a:cubicBezTo>
                <a:cubicBezTo>
                  <a:pt x="4265" y="1456"/>
                  <a:pt x="4265" y="1456"/>
                  <a:pt x="4265" y="1456"/>
                </a:cubicBezTo>
                <a:cubicBezTo>
                  <a:pt x="4340" y="1391"/>
                  <a:pt x="4340" y="1391"/>
                  <a:pt x="4340" y="1391"/>
                </a:cubicBezTo>
                <a:cubicBezTo>
                  <a:pt x="4340" y="1391"/>
                  <a:pt x="4340" y="1391"/>
                  <a:pt x="4340" y="1391"/>
                </a:cubicBezTo>
                <a:cubicBezTo>
                  <a:pt x="4340" y="1388"/>
                  <a:pt x="4340" y="1388"/>
                  <a:pt x="4340" y="1388"/>
                </a:cubicBezTo>
                <a:cubicBezTo>
                  <a:pt x="4282" y="1320"/>
                  <a:pt x="4282" y="1320"/>
                  <a:pt x="4282" y="1320"/>
                </a:cubicBezTo>
                <a:cubicBezTo>
                  <a:pt x="4278" y="1317"/>
                  <a:pt x="4278" y="1317"/>
                  <a:pt x="4278" y="1317"/>
                </a:cubicBezTo>
                <a:cubicBezTo>
                  <a:pt x="4275" y="1317"/>
                  <a:pt x="4275" y="1317"/>
                  <a:pt x="4275" y="1317"/>
                </a:cubicBezTo>
                <a:cubicBezTo>
                  <a:pt x="4204" y="1382"/>
                  <a:pt x="4204" y="1382"/>
                  <a:pt x="4204" y="1382"/>
                </a:cubicBezTo>
                <a:close/>
                <a:moveTo>
                  <a:pt x="4113" y="1466"/>
                </a:moveTo>
                <a:cubicBezTo>
                  <a:pt x="4110" y="1466"/>
                  <a:pt x="4110" y="1466"/>
                  <a:pt x="4110" y="1466"/>
                </a:cubicBezTo>
                <a:cubicBezTo>
                  <a:pt x="4113" y="1469"/>
                  <a:pt x="4113" y="1469"/>
                  <a:pt x="4113" y="1469"/>
                </a:cubicBezTo>
                <a:cubicBezTo>
                  <a:pt x="4172" y="1537"/>
                  <a:pt x="4172" y="1537"/>
                  <a:pt x="4172" y="1537"/>
                </a:cubicBezTo>
                <a:cubicBezTo>
                  <a:pt x="4172" y="1540"/>
                  <a:pt x="4172" y="1540"/>
                  <a:pt x="4172" y="1540"/>
                </a:cubicBezTo>
                <a:cubicBezTo>
                  <a:pt x="4175" y="1537"/>
                  <a:pt x="4175" y="1537"/>
                  <a:pt x="4175" y="1537"/>
                </a:cubicBezTo>
                <a:cubicBezTo>
                  <a:pt x="4246" y="1472"/>
                  <a:pt x="4246" y="1472"/>
                  <a:pt x="4246" y="1472"/>
                </a:cubicBezTo>
                <a:cubicBezTo>
                  <a:pt x="4249" y="1472"/>
                  <a:pt x="4249" y="1472"/>
                  <a:pt x="4249" y="1472"/>
                </a:cubicBezTo>
                <a:cubicBezTo>
                  <a:pt x="4249" y="1469"/>
                  <a:pt x="4249" y="1469"/>
                  <a:pt x="4249" y="1469"/>
                </a:cubicBezTo>
                <a:cubicBezTo>
                  <a:pt x="4191" y="1401"/>
                  <a:pt x="4191" y="1401"/>
                  <a:pt x="4191" y="1401"/>
                </a:cubicBezTo>
                <a:cubicBezTo>
                  <a:pt x="4188" y="1398"/>
                  <a:pt x="4188" y="1398"/>
                  <a:pt x="4188" y="1398"/>
                </a:cubicBezTo>
                <a:cubicBezTo>
                  <a:pt x="4185" y="1401"/>
                  <a:pt x="4185" y="1401"/>
                  <a:pt x="4185" y="1401"/>
                </a:cubicBezTo>
                <a:cubicBezTo>
                  <a:pt x="4113" y="1466"/>
                  <a:pt x="4113" y="1466"/>
                  <a:pt x="4113" y="1466"/>
                </a:cubicBezTo>
                <a:close/>
                <a:moveTo>
                  <a:pt x="4023" y="1547"/>
                </a:moveTo>
                <a:cubicBezTo>
                  <a:pt x="4020" y="1547"/>
                  <a:pt x="4020" y="1547"/>
                  <a:pt x="4020" y="1547"/>
                </a:cubicBezTo>
                <a:cubicBezTo>
                  <a:pt x="4023" y="1550"/>
                  <a:pt x="4023" y="1550"/>
                  <a:pt x="4023" y="1550"/>
                </a:cubicBezTo>
                <a:cubicBezTo>
                  <a:pt x="4081" y="1618"/>
                  <a:pt x="4081" y="1618"/>
                  <a:pt x="4081" y="1618"/>
                </a:cubicBezTo>
                <a:cubicBezTo>
                  <a:pt x="4081" y="1621"/>
                  <a:pt x="4081" y="1621"/>
                  <a:pt x="4081" y="1621"/>
                </a:cubicBezTo>
                <a:cubicBezTo>
                  <a:pt x="4084" y="1621"/>
                  <a:pt x="4084" y="1621"/>
                  <a:pt x="4084" y="1621"/>
                </a:cubicBezTo>
                <a:cubicBezTo>
                  <a:pt x="4155" y="1556"/>
                  <a:pt x="4155" y="1556"/>
                  <a:pt x="4155" y="1556"/>
                </a:cubicBezTo>
                <a:cubicBezTo>
                  <a:pt x="4159" y="1553"/>
                  <a:pt x="4159" y="1553"/>
                  <a:pt x="4159" y="1553"/>
                </a:cubicBezTo>
                <a:cubicBezTo>
                  <a:pt x="4155" y="1550"/>
                  <a:pt x="4155" y="1550"/>
                  <a:pt x="4155" y="1550"/>
                </a:cubicBezTo>
                <a:cubicBezTo>
                  <a:pt x="4100" y="1482"/>
                  <a:pt x="4100" y="1482"/>
                  <a:pt x="4100" y="1482"/>
                </a:cubicBezTo>
                <a:cubicBezTo>
                  <a:pt x="4097" y="1479"/>
                  <a:pt x="4097" y="1479"/>
                  <a:pt x="4097" y="1479"/>
                </a:cubicBezTo>
                <a:cubicBezTo>
                  <a:pt x="4094" y="1482"/>
                  <a:pt x="4094" y="1482"/>
                  <a:pt x="4094" y="1482"/>
                </a:cubicBezTo>
                <a:cubicBezTo>
                  <a:pt x="4023" y="1547"/>
                  <a:pt x="4023" y="1547"/>
                  <a:pt x="4023" y="1547"/>
                </a:cubicBezTo>
                <a:close/>
                <a:moveTo>
                  <a:pt x="3932" y="1628"/>
                </a:moveTo>
                <a:cubicBezTo>
                  <a:pt x="3929" y="1631"/>
                  <a:pt x="3929" y="1631"/>
                  <a:pt x="3929" y="1631"/>
                </a:cubicBezTo>
                <a:cubicBezTo>
                  <a:pt x="3932" y="1634"/>
                  <a:pt x="3932" y="1634"/>
                  <a:pt x="3932" y="1634"/>
                </a:cubicBezTo>
                <a:cubicBezTo>
                  <a:pt x="3987" y="1702"/>
                  <a:pt x="3987" y="1702"/>
                  <a:pt x="3987" y="1702"/>
                </a:cubicBezTo>
                <a:cubicBezTo>
                  <a:pt x="3990" y="1705"/>
                  <a:pt x="3990" y="1705"/>
                  <a:pt x="3990" y="1705"/>
                </a:cubicBezTo>
                <a:cubicBezTo>
                  <a:pt x="3994" y="1702"/>
                  <a:pt x="3994" y="1702"/>
                  <a:pt x="3994" y="1702"/>
                </a:cubicBezTo>
                <a:cubicBezTo>
                  <a:pt x="4065" y="1637"/>
                  <a:pt x="4065" y="1637"/>
                  <a:pt x="4065" y="1637"/>
                </a:cubicBezTo>
                <a:cubicBezTo>
                  <a:pt x="4068" y="1634"/>
                  <a:pt x="4068" y="1634"/>
                  <a:pt x="4068" y="1634"/>
                </a:cubicBezTo>
                <a:cubicBezTo>
                  <a:pt x="4065" y="1631"/>
                  <a:pt x="4065" y="1631"/>
                  <a:pt x="4065" y="1631"/>
                </a:cubicBezTo>
                <a:cubicBezTo>
                  <a:pt x="4007" y="1563"/>
                  <a:pt x="4007" y="1563"/>
                  <a:pt x="4007" y="1563"/>
                </a:cubicBezTo>
                <a:cubicBezTo>
                  <a:pt x="4007" y="1560"/>
                  <a:pt x="4007" y="1560"/>
                  <a:pt x="4007" y="1560"/>
                </a:cubicBezTo>
                <a:cubicBezTo>
                  <a:pt x="4003" y="1563"/>
                  <a:pt x="4003" y="1563"/>
                  <a:pt x="4003" y="1563"/>
                </a:cubicBezTo>
                <a:cubicBezTo>
                  <a:pt x="3932" y="1628"/>
                  <a:pt x="3932" y="1628"/>
                  <a:pt x="3932" y="1628"/>
                </a:cubicBezTo>
                <a:close/>
                <a:moveTo>
                  <a:pt x="3841" y="1709"/>
                </a:moveTo>
                <a:cubicBezTo>
                  <a:pt x="3838" y="1712"/>
                  <a:pt x="3838" y="1712"/>
                  <a:pt x="3838" y="1712"/>
                </a:cubicBezTo>
                <a:cubicBezTo>
                  <a:pt x="3841" y="1715"/>
                  <a:pt x="3841" y="1715"/>
                  <a:pt x="3841" y="1715"/>
                </a:cubicBezTo>
                <a:cubicBezTo>
                  <a:pt x="3896" y="1783"/>
                  <a:pt x="3896" y="1783"/>
                  <a:pt x="3896" y="1783"/>
                </a:cubicBezTo>
                <a:cubicBezTo>
                  <a:pt x="3900" y="1786"/>
                  <a:pt x="3900" y="1786"/>
                  <a:pt x="3900" y="1786"/>
                </a:cubicBezTo>
                <a:cubicBezTo>
                  <a:pt x="3903" y="1783"/>
                  <a:pt x="3903" y="1783"/>
                  <a:pt x="3903" y="1783"/>
                </a:cubicBezTo>
                <a:cubicBezTo>
                  <a:pt x="3974" y="1718"/>
                  <a:pt x="3974" y="1718"/>
                  <a:pt x="3974" y="1718"/>
                </a:cubicBezTo>
                <a:cubicBezTo>
                  <a:pt x="3977" y="1715"/>
                  <a:pt x="3977" y="1715"/>
                  <a:pt x="3977" y="1715"/>
                </a:cubicBezTo>
                <a:cubicBezTo>
                  <a:pt x="3974" y="1715"/>
                  <a:pt x="3974" y="1715"/>
                  <a:pt x="3974" y="1715"/>
                </a:cubicBezTo>
                <a:cubicBezTo>
                  <a:pt x="3916" y="1647"/>
                  <a:pt x="3916" y="1647"/>
                  <a:pt x="3916" y="1647"/>
                </a:cubicBezTo>
                <a:cubicBezTo>
                  <a:pt x="3916" y="1644"/>
                  <a:pt x="3916" y="1644"/>
                  <a:pt x="3916" y="1644"/>
                </a:cubicBezTo>
                <a:cubicBezTo>
                  <a:pt x="3913" y="1644"/>
                  <a:pt x="3913" y="1644"/>
                  <a:pt x="3913" y="1644"/>
                </a:cubicBezTo>
                <a:cubicBezTo>
                  <a:pt x="3841" y="1709"/>
                  <a:pt x="3841" y="1709"/>
                  <a:pt x="3841" y="1709"/>
                </a:cubicBezTo>
                <a:close/>
                <a:moveTo>
                  <a:pt x="3748" y="1793"/>
                </a:moveTo>
                <a:cubicBezTo>
                  <a:pt x="3748" y="1793"/>
                  <a:pt x="3748" y="1793"/>
                  <a:pt x="3748" y="1793"/>
                </a:cubicBezTo>
                <a:cubicBezTo>
                  <a:pt x="3748" y="1796"/>
                  <a:pt x="3748" y="1796"/>
                  <a:pt x="3748" y="1796"/>
                </a:cubicBezTo>
                <a:cubicBezTo>
                  <a:pt x="3806" y="1864"/>
                  <a:pt x="3806" y="1864"/>
                  <a:pt x="3806" y="1864"/>
                </a:cubicBezTo>
                <a:cubicBezTo>
                  <a:pt x="3809" y="1867"/>
                  <a:pt x="3809" y="1867"/>
                  <a:pt x="3809" y="1867"/>
                </a:cubicBezTo>
                <a:cubicBezTo>
                  <a:pt x="3812" y="1864"/>
                  <a:pt x="3812" y="1864"/>
                  <a:pt x="3812" y="1864"/>
                </a:cubicBezTo>
                <a:cubicBezTo>
                  <a:pt x="3884" y="1799"/>
                  <a:pt x="3884" y="1799"/>
                  <a:pt x="3884" y="1799"/>
                </a:cubicBezTo>
                <a:cubicBezTo>
                  <a:pt x="3887" y="1799"/>
                  <a:pt x="3887" y="1799"/>
                  <a:pt x="3887" y="1799"/>
                </a:cubicBezTo>
                <a:cubicBezTo>
                  <a:pt x="3884" y="1796"/>
                  <a:pt x="3884" y="1796"/>
                  <a:pt x="3884" y="1796"/>
                </a:cubicBezTo>
                <a:cubicBezTo>
                  <a:pt x="3825" y="1728"/>
                  <a:pt x="3825" y="1728"/>
                  <a:pt x="3825" y="1728"/>
                </a:cubicBezTo>
                <a:cubicBezTo>
                  <a:pt x="3822" y="1725"/>
                  <a:pt x="3822" y="1725"/>
                  <a:pt x="3822" y="1725"/>
                </a:cubicBezTo>
                <a:cubicBezTo>
                  <a:pt x="3822" y="1728"/>
                  <a:pt x="3822" y="1728"/>
                  <a:pt x="3822" y="1728"/>
                </a:cubicBezTo>
                <a:cubicBezTo>
                  <a:pt x="3748" y="1793"/>
                  <a:pt x="3748" y="1793"/>
                  <a:pt x="3748" y="1793"/>
                </a:cubicBezTo>
                <a:close/>
                <a:moveTo>
                  <a:pt x="3625" y="1903"/>
                </a:moveTo>
                <a:cubicBezTo>
                  <a:pt x="3625" y="1913"/>
                  <a:pt x="3625" y="1913"/>
                  <a:pt x="3625" y="1913"/>
                </a:cubicBezTo>
                <a:cubicBezTo>
                  <a:pt x="3680" y="1981"/>
                  <a:pt x="3680" y="1981"/>
                  <a:pt x="3680" y="1981"/>
                </a:cubicBezTo>
                <a:cubicBezTo>
                  <a:pt x="3680" y="1981"/>
                  <a:pt x="3680" y="1981"/>
                  <a:pt x="3680" y="1981"/>
                </a:cubicBezTo>
                <a:cubicBezTo>
                  <a:pt x="3683" y="1981"/>
                  <a:pt x="3683" y="1981"/>
                  <a:pt x="3683" y="1981"/>
                </a:cubicBezTo>
                <a:cubicBezTo>
                  <a:pt x="3793" y="1883"/>
                  <a:pt x="3793" y="1883"/>
                  <a:pt x="3793" y="1883"/>
                </a:cubicBezTo>
                <a:cubicBezTo>
                  <a:pt x="3793" y="1880"/>
                  <a:pt x="3793" y="1880"/>
                  <a:pt x="3793" y="1880"/>
                </a:cubicBezTo>
                <a:cubicBezTo>
                  <a:pt x="3793" y="1877"/>
                  <a:pt x="3793" y="1877"/>
                  <a:pt x="3793" y="1877"/>
                </a:cubicBezTo>
                <a:cubicBezTo>
                  <a:pt x="3735" y="1809"/>
                  <a:pt x="3735" y="1809"/>
                  <a:pt x="3735" y="1809"/>
                </a:cubicBezTo>
                <a:cubicBezTo>
                  <a:pt x="3731" y="1806"/>
                  <a:pt x="3731" y="1806"/>
                  <a:pt x="3731" y="1806"/>
                </a:cubicBezTo>
                <a:cubicBezTo>
                  <a:pt x="3728" y="1809"/>
                  <a:pt x="3728" y="1809"/>
                  <a:pt x="3728" y="1809"/>
                </a:cubicBezTo>
                <a:cubicBezTo>
                  <a:pt x="3625" y="1903"/>
                  <a:pt x="3625" y="1903"/>
                  <a:pt x="3625" y="1903"/>
                </a:cubicBezTo>
                <a:close/>
                <a:moveTo>
                  <a:pt x="5285" y="576"/>
                </a:moveTo>
                <a:cubicBezTo>
                  <a:pt x="5282" y="576"/>
                  <a:pt x="5282" y="576"/>
                  <a:pt x="5282" y="576"/>
                </a:cubicBezTo>
                <a:cubicBezTo>
                  <a:pt x="5285" y="579"/>
                  <a:pt x="5285" y="579"/>
                  <a:pt x="5285" y="579"/>
                </a:cubicBezTo>
                <a:cubicBezTo>
                  <a:pt x="5340" y="647"/>
                  <a:pt x="5340" y="647"/>
                  <a:pt x="5340" y="647"/>
                </a:cubicBezTo>
                <a:cubicBezTo>
                  <a:pt x="5343" y="650"/>
                  <a:pt x="5343" y="650"/>
                  <a:pt x="5343" y="650"/>
                </a:cubicBezTo>
                <a:cubicBezTo>
                  <a:pt x="5347" y="647"/>
                  <a:pt x="5347" y="647"/>
                  <a:pt x="5347" y="647"/>
                </a:cubicBezTo>
                <a:cubicBezTo>
                  <a:pt x="5418" y="586"/>
                  <a:pt x="5418" y="586"/>
                  <a:pt x="5418" y="586"/>
                </a:cubicBezTo>
                <a:cubicBezTo>
                  <a:pt x="5421" y="582"/>
                  <a:pt x="5421" y="582"/>
                  <a:pt x="5421" y="582"/>
                </a:cubicBezTo>
                <a:cubicBezTo>
                  <a:pt x="5418" y="579"/>
                  <a:pt x="5418" y="579"/>
                  <a:pt x="5418" y="579"/>
                </a:cubicBezTo>
                <a:cubicBezTo>
                  <a:pt x="5359" y="511"/>
                  <a:pt x="5359" y="511"/>
                  <a:pt x="5359" y="511"/>
                </a:cubicBezTo>
                <a:cubicBezTo>
                  <a:pt x="5359" y="508"/>
                  <a:pt x="5359" y="508"/>
                  <a:pt x="5359" y="508"/>
                </a:cubicBezTo>
                <a:cubicBezTo>
                  <a:pt x="5356" y="511"/>
                  <a:pt x="5356" y="511"/>
                  <a:pt x="5356" y="511"/>
                </a:cubicBezTo>
                <a:cubicBezTo>
                  <a:pt x="5285" y="576"/>
                  <a:pt x="5285" y="576"/>
                  <a:pt x="5285" y="576"/>
                </a:cubicBezTo>
                <a:close/>
                <a:moveTo>
                  <a:pt x="5194" y="657"/>
                </a:moveTo>
                <a:cubicBezTo>
                  <a:pt x="5191" y="660"/>
                  <a:pt x="5191" y="660"/>
                  <a:pt x="5191" y="660"/>
                </a:cubicBezTo>
                <a:cubicBezTo>
                  <a:pt x="5191" y="660"/>
                  <a:pt x="5191" y="660"/>
                  <a:pt x="5191" y="660"/>
                </a:cubicBezTo>
                <a:cubicBezTo>
                  <a:pt x="5249" y="731"/>
                  <a:pt x="5249" y="731"/>
                  <a:pt x="5249" y="731"/>
                </a:cubicBezTo>
                <a:cubicBezTo>
                  <a:pt x="5253" y="731"/>
                  <a:pt x="5253" y="731"/>
                  <a:pt x="5253" y="731"/>
                </a:cubicBezTo>
                <a:cubicBezTo>
                  <a:pt x="5256" y="731"/>
                  <a:pt x="5256" y="731"/>
                  <a:pt x="5256" y="731"/>
                </a:cubicBezTo>
                <a:cubicBezTo>
                  <a:pt x="5327" y="666"/>
                  <a:pt x="5327" y="666"/>
                  <a:pt x="5327" y="666"/>
                </a:cubicBezTo>
                <a:cubicBezTo>
                  <a:pt x="5330" y="663"/>
                  <a:pt x="5330" y="663"/>
                  <a:pt x="5330" y="663"/>
                </a:cubicBezTo>
                <a:cubicBezTo>
                  <a:pt x="5327" y="660"/>
                  <a:pt x="5327" y="660"/>
                  <a:pt x="5327" y="660"/>
                </a:cubicBezTo>
                <a:cubicBezTo>
                  <a:pt x="5269" y="592"/>
                  <a:pt x="5269" y="592"/>
                  <a:pt x="5269" y="592"/>
                </a:cubicBezTo>
                <a:cubicBezTo>
                  <a:pt x="5269" y="589"/>
                  <a:pt x="5269" y="589"/>
                  <a:pt x="5269" y="589"/>
                </a:cubicBezTo>
                <a:cubicBezTo>
                  <a:pt x="5266" y="592"/>
                  <a:pt x="5266" y="592"/>
                  <a:pt x="5266" y="592"/>
                </a:cubicBezTo>
                <a:cubicBezTo>
                  <a:pt x="5194" y="657"/>
                  <a:pt x="5194" y="657"/>
                  <a:pt x="5194" y="657"/>
                </a:cubicBezTo>
                <a:close/>
                <a:moveTo>
                  <a:pt x="5101" y="738"/>
                </a:moveTo>
                <a:cubicBezTo>
                  <a:pt x="5101" y="741"/>
                  <a:pt x="5101" y="741"/>
                  <a:pt x="5101" y="741"/>
                </a:cubicBezTo>
                <a:cubicBezTo>
                  <a:pt x="5101" y="744"/>
                  <a:pt x="5101" y="744"/>
                  <a:pt x="5101" y="744"/>
                </a:cubicBezTo>
                <a:cubicBezTo>
                  <a:pt x="5159" y="812"/>
                  <a:pt x="5159" y="812"/>
                  <a:pt x="5159" y="812"/>
                </a:cubicBezTo>
                <a:cubicBezTo>
                  <a:pt x="5162" y="815"/>
                  <a:pt x="5162" y="815"/>
                  <a:pt x="5162" y="815"/>
                </a:cubicBezTo>
                <a:cubicBezTo>
                  <a:pt x="5165" y="812"/>
                  <a:pt x="5165" y="812"/>
                  <a:pt x="5165" y="812"/>
                </a:cubicBezTo>
                <a:cubicBezTo>
                  <a:pt x="5236" y="747"/>
                  <a:pt x="5236" y="747"/>
                  <a:pt x="5236" y="747"/>
                </a:cubicBezTo>
                <a:cubicBezTo>
                  <a:pt x="5236" y="744"/>
                  <a:pt x="5236" y="744"/>
                  <a:pt x="5236" y="744"/>
                </a:cubicBezTo>
                <a:cubicBezTo>
                  <a:pt x="5236" y="744"/>
                  <a:pt x="5236" y="744"/>
                  <a:pt x="5236" y="744"/>
                </a:cubicBezTo>
                <a:cubicBezTo>
                  <a:pt x="5178" y="673"/>
                  <a:pt x="5178" y="673"/>
                  <a:pt x="5178" y="673"/>
                </a:cubicBezTo>
                <a:cubicBezTo>
                  <a:pt x="5175" y="673"/>
                  <a:pt x="5175" y="673"/>
                  <a:pt x="5175" y="673"/>
                </a:cubicBezTo>
                <a:cubicBezTo>
                  <a:pt x="5175" y="673"/>
                  <a:pt x="5175" y="673"/>
                  <a:pt x="5175" y="673"/>
                </a:cubicBezTo>
                <a:cubicBezTo>
                  <a:pt x="5101" y="738"/>
                  <a:pt x="5101" y="738"/>
                  <a:pt x="5101" y="738"/>
                </a:cubicBezTo>
                <a:close/>
                <a:moveTo>
                  <a:pt x="5010" y="819"/>
                </a:moveTo>
                <a:cubicBezTo>
                  <a:pt x="5007" y="822"/>
                  <a:pt x="5007" y="822"/>
                  <a:pt x="5007" y="822"/>
                </a:cubicBezTo>
                <a:cubicBezTo>
                  <a:pt x="5010" y="825"/>
                  <a:pt x="5010" y="825"/>
                  <a:pt x="5010" y="825"/>
                </a:cubicBezTo>
                <a:cubicBezTo>
                  <a:pt x="5068" y="893"/>
                  <a:pt x="5068" y="893"/>
                  <a:pt x="5068" y="893"/>
                </a:cubicBezTo>
                <a:cubicBezTo>
                  <a:pt x="5071" y="896"/>
                  <a:pt x="5071" y="896"/>
                  <a:pt x="5071" y="896"/>
                </a:cubicBezTo>
                <a:cubicBezTo>
                  <a:pt x="5071" y="893"/>
                  <a:pt x="5071" y="893"/>
                  <a:pt x="5071" y="893"/>
                </a:cubicBezTo>
                <a:cubicBezTo>
                  <a:pt x="5146" y="828"/>
                  <a:pt x="5146" y="828"/>
                  <a:pt x="5146" y="828"/>
                </a:cubicBezTo>
                <a:cubicBezTo>
                  <a:pt x="5146" y="828"/>
                  <a:pt x="5146" y="828"/>
                  <a:pt x="5146" y="828"/>
                </a:cubicBezTo>
                <a:cubicBezTo>
                  <a:pt x="5146" y="825"/>
                  <a:pt x="5146" y="825"/>
                  <a:pt x="5146" y="825"/>
                </a:cubicBezTo>
                <a:cubicBezTo>
                  <a:pt x="5088" y="757"/>
                  <a:pt x="5088" y="757"/>
                  <a:pt x="5088" y="757"/>
                </a:cubicBezTo>
                <a:cubicBezTo>
                  <a:pt x="5084" y="754"/>
                  <a:pt x="5084" y="754"/>
                  <a:pt x="5084" y="754"/>
                </a:cubicBezTo>
                <a:cubicBezTo>
                  <a:pt x="5081" y="754"/>
                  <a:pt x="5081" y="754"/>
                  <a:pt x="5081" y="754"/>
                </a:cubicBezTo>
                <a:cubicBezTo>
                  <a:pt x="5010" y="819"/>
                  <a:pt x="5010" y="819"/>
                  <a:pt x="5010" y="819"/>
                </a:cubicBezTo>
                <a:close/>
                <a:moveTo>
                  <a:pt x="4919" y="903"/>
                </a:moveTo>
                <a:cubicBezTo>
                  <a:pt x="4916" y="903"/>
                  <a:pt x="4916" y="903"/>
                  <a:pt x="4916" y="903"/>
                </a:cubicBezTo>
                <a:cubicBezTo>
                  <a:pt x="4919" y="906"/>
                  <a:pt x="4919" y="906"/>
                  <a:pt x="4919" y="906"/>
                </a:cubicBezTo>
                <a:cubicBezTo>
                  <a:pt x="4978" y="974"/>
                  <a:pt x="4978" y="974"/>
                  <a:pt x="4978" y="974"/>
                </a:cubicBezTo>
                <a:cubicBezTo>
                  <a:pt x="4978" y="977"/>
                  <a:pt x="4978" y="977"/>
                  <a:pt x="4978" y="977"/>
                </a:cubicBezTo>
                <a:cubicBezTo>
                  <a:pt x="4981" y="974"/>
                  <a:pt x="4981" y="974"/>
                  <a:pt x="4981" y="974"/>
                </a:cubicBezTo>
                <a:cubicBezTo>
                  <a:pt x="5052" y="909"/>
                  <a:pt x="5052" y="909"/>
                  <a:pt x="5052" y="909"/>
                </a:cubicBezTo>
                <a:cubicBezTo>
                  <a:pt x="5055" y="909"/>
                  <a:pt x="5055" y="909"/>
                  <a:pt x="5055" y="909"/>
                </a:cubicBezTo>
                <a:cubicBezTo>
                  <a:pt x="5052" y="906"/>
                  <a:pt x="5052" y="906"/>
                  <a:pt x="5052" y="906"/>
                </a:cubicBezTo>
                <a:cubicBezTo>
                  <a:pt x="4997" y="838"/>
                  <a:pt x="4997" y="838"/>
                  <a:pt x="4997" y="838"/>
                </a:cubicBezTo>
                <a:cubicBezTo>
                  <a:pt x="4994" y="835"/>
                  <a:pt x="4994" y="835"/>
                  <a:pt x="4994" y="835"/>
                </a:cubicBezTo>
                <a:cubicBezTo>
                  <a:pt x="4990" y="838"/>
                  <a:pt x="4990" y="838"/>
                  <a:pt x="4990" y="838"/>
                </a:cubicBezTo>
                <a:cubicBezTo>
                  <a:pt x="4919" y="903"/>
                  <a:pt x="4919" y="903"/>
                  <a:pt x="4919" y="903"/>
                </a:cubicBezTo>
                <a:close/>
                <a:moveTo>
                  <a:pt x="4829" y="984"/>
                </a:moveTo>
                <a:cubicBezTo>
                  <a:pt x="4825" y="987"/>
                  <a:pt x="4825" y="987"/>
                  <a:pt x="4825" y="987"/>
                </a:cubicBezTo>
                <a:cubicBezTo>
                  <a:pt x="4829" y="987"/>
                  <a:pt x="4829" y="987"/>
                  <a:pt x="4829" y="987"/>
                </a:cubicBezTo>
                <a:cubicBezTo>
                  <a:pt x="4884" y="1058"/>
                  <a:pt x="4884" y="1058"/>
                  <a:pt x="4884" y="1058"/>
                </a:cubicBezTo>
                <a:cubicBezTo>
                  <a:pt x="4887" y="1058"/>
                  <a:pt x="4887" y="1058"/>
                  <a:pt x="4887" y="1058"/>
                </a:cubicBezTo>
                <a:cubicBezTo>
                  <a:pt x="4890" y="1058"/>
                  <a:pt x="4890" y="1058"/>
                  <a:pt x="4890" y="1058"/>
                </a:cubicBezTo>
                <a:cubicBezTo>
                  <a:pt x="4961" y="993"/>
                  <a:pt x="4961" y="993"/>
                  <a:pt x="4961" y="993"/>
                </a:cubicBezTo>
                <a:cubicBezTo>
                  <a:pt x="4965" y="990"/>
                  <a:pt x="4965" y="990"/>
                  <a:pt x="4965" y="990"/>
                </a:cubicBezTo>
                <a:cubicBezTo>
                  <a:pt x="4961" y="987"/>
                  <a:pt x="4961" y="987"/>
                  <a:pt x="4961" y="987"/>
                </a:cubicBezTo>
                <a:cubicBezTo>
                  <a:pt x="4906" y="919"/>
                  <a:pt x="4906" y="919"/>
                  <a:pt x="4906" y="919"/>
                </a:cubicBezTo>
                <a:cubicBezTo>
                  <a:pt x="4903" y="916"/>
                  <a:pt x="4903" y="916"/>
                  <a:pt x="4903" y="916"/>
                </a:cubicBezTo>
                <a:cubicBezTo>
                  <a:pt x="4900" y="919"/>
                  <a:pt x="4900" y="919"/>
                  <a:pt x="4900" y="919"/>
                </a:cubicBezTo>
                <a:cubicBezTo>
                  <a:pt x="4829" y="984"/>
                  <a:pt x="4829" y="984"/>
                  <a:pt x="4829" y="984"/>
                </a:cubicBezTo>
                <a:close/>
                <a:moveTo>
                  <a:pt x="4738" y="1065"/>
                </a:moveTo>
                <a:cubicBezTo>
                  <a:pt x="4735" y="1068"/>
                  <a:pt x="4735" y="1068"/>
                  <a:pt x="4735" y="1068"/>
                </a:cubicBezTo>
                <a:cubicBezTo>
                  <a:pt x="4738" y="1071"/>
                  <a:pt x="4738" y="1071"/>
                  <a:pt x="4738" y="1071"/>
                </a:cubicBezTo>
                <a:cubicBezTo>
                  <a:pt x="4793" y="1139"/>
                  <a:pt x="4793" y="1139"/>
                  <a:pt x="4793" y="1139"/>
                </a:cubicBezTo>
                <a:cubicBezTo>
                  <a:pt x="4796" y="1142"/>
                  <a:pt x="4796" y="1142"/>
                  <a:pt x="4796" y="1142"/>
                </a:cubicBezTo>
                <a:cubicBezTo>
                  <a:pt x="4800" y="1139"/>
                  <a:pt x="4800" y="1139"/>
                  <a:pt x="4800" y="1139"/>
                </a:cubicBezTo>
                <a:cubicBezTo>
                  <a:pt x="4871" y="1074"/>
                  <a:pt x="4871" y="1074"/>
                  <a:pt x="4871" y="1074"/>
                </a:cubicBezTo>
                <a:cubicBezTo>
                  <a:pt x="4874" y="1071"/>
                  <a:pt x="4874" y="1071"/>
                  <a:pt x="4874" y="1071"/>
                </a:cubicBezTo>
                <a:cubicBezTo>
                  <a:pt x="4871" y="1071"/>
                  <a:pt x="4871" y="1071"/>
                  <a:pt x="4871" y="1071"/>
                </a:cubicBezTo>
                <a:cubicBezTo>
                  <a:pt x="4812" y="1000"/>
                  <a:pt x="4812" y="1000"/>
                  <a:pt x="4812" y="1000"/>
                </a:cubicBezTo>
                <a:cubicBezTo>
                  <a:pt x="4812" y="997"/>
                  <a:pt x="4812" y="997"/>
                  <a:pt x="4812" y="997"/>
                </a:cubicBezTo>
                <a:cubicBezTo>
                  <a:pt x="4809" y="1000"/>
                  <a:pt x="4809" y="1000"/>
                  <a:pt x="4809" y="1000"/>
                </a:cubicBezTo>
                <a:cubicBezTo>
                  <a:pt x="4738" y="1065"/>
                  <a:pt x="4738" y="1065"/>
                  <a:pt x="4738" y="1065"/>
                </a:cubicBezTo>
                <a:close/>
                <a:moveTo>
                  <a:pt x="4644" y="1145"/>
                </a:moveTo>
                <a:cubicBezTo>
                  <a:pt x="4644" y="1149"/>
                  <a:pt x="4644" y="1149"/>
                  <a:pt x="4644" y="1149"/>
                </a:cubicBezTo>
                <a:cubicBezTo>
                  <a:pt x="4644" y="1152"/>
                  <a:pt x="4644" y="1152"/>
                  <a:pt x="4644" y="1152"/>
                </a:cubicBezTo>
                <a:cubicBezTo>
                  <a:pt x="4702" y="1220"/>
                  <a:pt x="4702" y="1220"/>
                  <a:pt x="4702" y="1220"/>
                </a:cubicBezTo>
                <a:cubicBezTo>
                  <a:pt x="4706" y="1223"/>
                  <a:pt x="4706" y="1223"/>
                  <a:pt x="4706" y="1223"/>
                </a:cubicBezTo>
                <a:cubicBezTo>
                  <a:pt x="4709" y="1220"/>
                  <a:pt x="4709" y="1220"/>
                  <a:pt x="4709" y="1220"/>
                </a:cubicBezTo>
                <a:cubicBezTo>
                  <a:pt x="4780" y="1155"/>
                  <a:pt x="4780" y="1155"/>
                  <a:pt x="4780" y="1155"/>
                </a:cubicBezTo>
                <a:cubicBezTo>
                  <a:pt x="4783" y="1155"/>
                  <a:pt x="4783" y="1155"/>
                  <a:pt x="4783" y="1155"/>
                </a:cubicBezTo>
                <a:cubicBezTo>
                  <a:pt x="4780" y="1152"/>
                  <a:pt x="4780" y="1152"/>
                  <a:pt x="4780" y="1152"/>
                </a:cubicBezTo>
                <a:cubicBezTo>
                  <a:pt x="4722" y="1084"/>
                  <a:pt x="4722" y="1084"/>
                  <a:pt x="4722" y="1084"/>
                </a:cubicBezTo>
                <a:cubicBezTo>
                  <a:pt x="4719" y="1081"/>
                  <a:pt x="4719" y="1081"/>
                  <a:pt x="4719" y="1081"/>
                </a:cubicBezTo>
                <a:cubicBezTo>
                  <a:pt x="4719" y="1081"/>
                  <a:pt x="4719" y="1081"/>
                  <a:pt x="4719" y="1081"/>
                </a:cubicBezTo>
                <a:cubicBezTo>
                  <a:pt x="4644" y="1145"/>
                  <a:pt x="4644" y="1145"/>
                  <a:pt x="4644" y="1145"/>
                </a:cubicBezTo>
                <a:close/>
                <a:moveTo>
                  <a:pt x="4554" y="1230"/>
                </a:moveTo>
                <a:cubicBezTo>
                  <a:pt x="4554" y="1230"/>
                  <a:pt x="4554" y="1230"/>
                  <a:pt x="4554" y="1230"/>
                </a:cubicBezTo>
                <a:cubicBezTo>
                  <a:pt x="4554" y="1233"/>
                  <a:pt x="4554" y="1233"/>
                  <a:pt x="4554" y="1233"/>
                </a:cubicBezTo>
                <a:cubicBezTo>
                  <a:pt x="4612" y="1301"/>
                  <a:pt x="4612" y="1301"/>
                  <a:pt x="4612" y="1301"/>
                </a:cubicBezTo>
                <a:cubicBezTo>
                  <a:pt x="4615" y="1304"/>
                  <a:pt x="4615" y="1304"/>
                  <a:pt x="4615" y="1304"/>
                </a:cubicBezTo>
                <a:cubicBezTo>
                  <a:pt x="4615" y="1301"/>
                  <a:pt x="4615" y="1301"/>
                  <a:pt x="4615" y="1301"/>
                </a:cubicBezTo>
                <a:cubicBezTo>
                  <a:pt x="4689" y="1236"/>
                  <a:pt x="4689" y="1236"/>
                  <a:pt x="4689" y="1236"/>
                </a:cubicBezTo>
                <a:cubicBezTo>
                  <a:pt x="4689" y="1236"/>
                  <a:pt x="4689" y="1236"/>
                  <a:pt x="4689" y="1236"/>
                </a:cubicBezTo>
                <a:cubicBezTo>
                  <a:pt x="4689" y="1233"/>
                  <a:pt x="4689" y="1233"/>
                  <a:pt x="4689" y="1233"/>
                </a:cubicBezTo>
                <a:cubicBezTo>
                  <a:pt x="4631" y="1165"/>
                  <a:pt x="4631" y="1165"/>
                  <a:pt x="4631" y="1165"/>
                </a:cubicBezTo>
                <a:cubicBezTo>
                  <a:pt x="4628" y="1162"/>
                  <a:pt x="4628" y="1162"/>
                  <a:pt x="4628" y="1162"/>
                </a:cubicBezTo>
                <a:cubicBezTo>
                  <a:pt x="4625" y="1165"/>
                  <a:pt x="4625" y="1165"/>
                  <a:pt x="4625" y="1165"/>
                </a:cubicBezTo>
                <a:cubicBezTo>
                  <a:pt x="4554" y="1230"/>
                  <a:pt x="4554" y="1230"/>
                  <a:pt x="4554" y="1230"/>
                </a:cubicBezTo>
                <a:close/>
                <a:moveTo>
                  <a:pt x="4463" y="1311"/>
                </a:moveTo>
                <a:cubicBezTo>
                  <a:pt x="4460" y="1314"/>
                  <a:pt x="4460" y="1314"/>
                  <a:pt x="4460" y="1314"/>
                </a:cubicBezTo>
                <a:cubicBezTo>
                  <a:pt x="4463" y="1314"/>
                  <a:pt x="4463" y="1314"/>
                  <a:pt x="4463" y="1314"/>
                </a:cubicBezTo>
                <a:cubicBezTo>
                  <a:pt x="4521" y="1382"/>
                  <a:pt x="4521" y="1382"/>
                  <a:pt x="4521" y="1382"/>
                </a:cubicBezTo>
                <a:cubicBezTo>
                  <a:pt x="4521" y="1385"/>
                  <a:pt x="4521" y="1385"/>
                  <a:pt x="4521" y="1385"/>
                </a:cubicBezTo>
                <a:cubicBezTo>
                  <a:pt x="4524" y="1385"/>
                  <a:pt x="4524" y="1385"/>
                  <a:pt x="4524" y="1385"/>
                </a:cubicBezTo>
                <a:cubicBezTo>
                  <a:pt x="4596" y="1320"/>
                  <a:pt x="4596" y="1320"/>
                  <a:pt x="4596" y="1320"/>
                </a:cubicBezTo>
                <a:cubicBezTo>
                  <a:pt x="4599" y="1317"/>
                  <a:pt x="4599" y="1317"/>
                  <a:pt x="4599" y="1317"/>
                </a:cubicBezTo>
                <a:cubicBezTo>
                  <a:pt x="4599" y="1314"/>
                  <a:pt x="4599" y="1314"/>
                  <a:pt x="4599" y="1314"/>
                </a:cubicBezTo>
                <a:cubicBezTo>
                  <a:pt x="4541" y="1246"/>
                  <a:pt x="4541" y="1246"/>
                  <a:pt x="4541" y="1246"/>
                </a:cubicBezTo>
                <a:cubicBezTo>
                  <a:pt x="4537" y="1243"/>
                  <a:pt x="4537" y="1243"/>
                  <a:pt x="4537" y="1243"/>
                </a:cubicBezTo>
                <a:cubicBezTo>
                  <a:pt x="4534" y="1246"/>
                  <a:pt x="4534" y="1246"/>
                  <a:pt x="4534" y="1246"/>
                </a:cubicBezTo>
                <a:cubicBezTo>
                  <a:pt x="4463" y="1311"/>
                  <a:pt x="4463" y="1311"/>
                  <a:pt x="4463" y="1311"/>
                </a:cubicBezTo>
                <a:close/>
                <a:moveTo>
                  <a:pt x="4372" y="1391"/>
                </a:moveTo>
                <a:cubicBezTo>
                  <a:pt x="4369" y="1395"/>
                  <a:pt x="4369" y="1395"/>
                  <a:pt x="4369" y="1395"/>
                </a:cubicBezTo>
                <a:cubicBezTo>
                  <a:pt x="4372" y="1398"/>
                  <a:pt x="4372" y="1398"/>
                  <a:pt x="4372" y="1398"/>
                </a:cubicBezTo>
                <a:cubicBezTo>
                  <a:pt x="4431" y="1466"/>
                  <a:pt x="4431" y="1466"/>
                  <a:pt x="4431" y="1466"/>
                </a:cubicBezTo>
                <a:cubicBezTo>
                  <a:pt x="4431" y="1469"/>
                  <a:pt x="4431" y="1469"/>
                  <a:pt x="4431" y="1469"/>
                </a:cubicBezTo>
                <a:cubicBezTo>
                  <a:pt x="4434" y="1466"/>
                  <a:pt x="4434" y="1466"/>
                  <a:pt x="4434" y="1466"/>
                </a:cubicBezTo>
                <a:cubicBezTo>
                  <a:pt x="4505" y="1401"/>
                  <a:pt x="4505" y="1401"/>
                  <a:pt x="4505" y="1401"/>
                </a:cubicBezTo>
                <a:cubicBezTo>
                  <a:pt x="4508" y="1398"/>
                  <a:pt x="4508" y="1398"/>
                  <a:pt x="4508" y="1398"/>
                </a:cubicBezTo>
                <a:cubicBezTo>
                  <a:pt x="4505" y="1398"/>
                  <a:pt x="4505" y="1398"/>
                  <a:pt x="4505" y="1398"/>
                </a:cubicBezTo>
                <a:cubicBezTo>
                  <a:pt x="4450" y="1327"/>
                  <a:pt x="4450" y="1327"/>
                  <a:pt x="4450" y="1327"/>
                </a:cubicBezTo>
                <a:cubicBezTo>
                  <a:pt x="4447" y="1323"/>
                  <a:pt x="4447" y="1323"/>
                  <a:pt x="4447" y="1323"/>
                </a:cubicBezTo>
                <a:cubicBezTo>
                  <a:pt x="4443" y="1327"/>
                  <a:pt x="4443" y="1327"/>
                  <a:pt x="4443" y="1327"/>
                </a:cubicBezTo>
                <a:cubicBezTo>
                  <a:pt x="4372" y="1391"/>
                  <a:pt x="4372" y="1391"/>
                  <a:pt x="4372" y="1391"/>
                </a:cubicBezTo>
                <a:close/>
                <a:moveTo>
                  <a:pt x="4282" y="1472"/>
                </a:moveTo>
                <a:cubicBezTo>
                  <a:pt x="4278" y="1476"/>
                  <a:pt x="4278" y="1476"/>
                  <a:pt x="4278" y="1476"/>
                </a:cubicBezTo>
                <a:cubicBezTo>
                  <a:pt x="4282" y="1479"/>
                  <a:pt x="4282" y="1479"/>
                  <a:pt x="4282" y="1479"/>
                </a:cubicBezTo>
                <a:cubicBezTo>
                  <a:pt x="4337" y="1547"/>
                  <a:pt x="4337" y="1547"/>
                  <a:pt x="4337" y="1547"/>
                </a:cubicBezTo>
                <a:cubicBezTo>
                  <a:pt x="4340" y="1550"/>
                  <a:pt x="4340" y="1550"/>
                  <a:pt x="4340" y="1550"/>
                </a:cubicBezTo>
                <a:cubicBezTo>
                  <a:pt x="4343" y="1547"/>
                  <a:pt x="4343" y="1547"/>
                  <a:pt x="4343" y="1547"/>
                </a:cubicBezTo>
                <a:cubicBezTo>
                  <a:pt x="4414" y="1482"/>
                  <a:pt x="4414" y="1482"/>
                  <a:pt x="4414" y="1482"/>
                </a:cubicBezTo>
                <a:cubicBezTo>
                  <a:pt x="4418" y="1482"/>
                  <a:pt x="4418" y="1482"/>
                  <a:pt x="4418" y="1482"/>
                </a:cubicBezTo>
                <a:cubicBezTo>
                  <a:pt x="4414" y="1479"/>
                  <a:pt x="4414" y="1479"/>
                  <a:pt x="4414" y="1479"/>
                </a:cubicBezTo>
                <a:cubicBezTo>
                  <a:pt x="4356" y="1411"/>
                  <a:pt x="4356" y="1411"/>
                  <a:pt x="4356" y="1411"/>
                </a:cubicBezTo>
                <a:cubicBezTo>
                  <a:pt x="4356" y="1408"/>
                  <a:pt x="4356" y="1408"/>
                  <a:pt x="4356" y="1408"/>
                </a:cubicBezTo>
                <a:cubicBezTo>
                  <a:pt x="4353" y="1408"/>
                  <a:pt x="4353" y="1408"/>
                  <a:pt x="4353" y="1408"/>
                </a:cubicBezTo>
                <a:cubicBezTo>
                  <a:pt x="4282" y="1472"/>
                  <a:pt x="4282" y="1472"/>
                  <a:pt x="4282" y="1472"/>
                </a:cubicBezTo>
                <a:close/>
                <a:moveTo>
                  <a:pt x="4191" y="1556"/>
                </a:moveTo>
                <a:cubicBezTo>
                  <a:pt x="4188" y="1556"/>
                  <a:pt x="4188" y="1556"/>
                  <a:pt x="4188" y="1556"/>
                </a:cubicBezTo>
                <a:cubicBezTo>
                  <a:pt x="4188" y="1560"/>
                  <a:pt x="4188" y="1560"/>
                  <a:pt x="4188" y="1560"/>
                </a:cubicBezTo>
                <a:cubicBezTo>
                  <a:pt x="4246" y="1628"/>
                  <a:pt x="4246" y="1628"/>
                  <a:pt x="4246" y="1628"/>
                </a:cubicBezTo>
                <a:cubicBezTo>
                  <a:pt x="4249" y="1631"/>
                  <a:pt x="4249" y="1631"/>
                  <a:pt x="4249" y="1631"/>
                </a:cubicBezTo>
                <a:cubicBezTo>
                  <a:pt x="4253" y="1628"/>
                  <a:pt x="4253" y="1628"/>
                  <a:pt x="4253" y="1628"/>
                </a:cubicBezTo>
                <a:cubicBezTo>
                  <a:pt x="4324" y="1563"/>
                  <a:pt x="4324" y="1563"/>
                  <a:pt x="4324" y="1563"/>
                </a:cubicBezTo>
                <a:cubicBezTo>
                  <a:pt x="4327" y="1563"/>
                  <a:pt x="4327" y="1563"/>
                  <a:pt x="4327" y="1563"/>
                </a:cubicBezTo>
                <a:cubicBezTo>
                  <a:pt x="4324" y="1560"/>
                  <a:pt x="4324" y="1560"/>
                  <a:pt x="4324" y="1560"/>
                </a:cubicBezTo>
                <a:cubicBezTo>
                  <a:pt x="4265" y="1492"/>
                  <a:pt x="4265" y="1492"/>
                  <a:pt x="4265" y="1492"/>
                </a:cubicBezTo>
                <a:cubicBezTo>
                  <a:pt x="4265" y="1489"/>
                  <a:pt x="4265" y="1489"/>
                  <a:pt x="4265" y="1489"/>
                </a:cubicBezTo>
                <a:cubicBezTo>
                  <a:pt x="4262" y="1492"/>
                  <a:pt x="4262" y="1492"/>
                  <a:pt x="4262" y="1492"/>
                </a:cubicBezTo>
                <a:cubicBezTo>
                  <a:pt x="4191" y="1556"/>
                  <a:pt x="4191" y="1556"/>
                  <a:pt x="4191" y="1556"/>
                </a:cubicBezTo>
                <a:close/>
                <a:moveTo>
                  <a:pt x="4097" y="1637"/>
                </a:moveTo>
                <a:cubicBezTo>
                  <a:pt x="4097" y="1641"/>
                  <a:pt x="4097" y="1641"/>
                  <a:pt x="4097" y="1641"/>
                </a:cubicBezTo>
                <a:cubicBezTo>
                  <a:pt x="4097" y="1641"/>
                  <a:pt x="4097" y="1641"/>
                  <a:pt x="4097" y="1641"/>
                </a:cubicBezTo>
                <a:cubicBezTo>
                  <a:pt x="4155" y="1709"/>
                  <a:pt x="4155" y="1709"/>
                  <a:pt x="4155" y="1709"/>
                </a:cubicBezTo>
                <a:cubicBezTo>
                  <a:pt x="4159" y="1712"/>
                  <a:pt x="4159" y="1712"/>
                  <a:pt x="4159" y="1712"/>
                </a:cubicBezTo>
                <a:cubicBezTo>
                  <a:pt x="4162" y="1712"/>
                  <a:pt x="4162" y="1712"/>
                  <a:pt x="4162" y="1712"/>
                </a:cubicBezTo>
                <a:cubicBezTo>
                  <a:pt x="4233" y="1647"/>
                  <a:pt x="4233" y="1647"/>
                  <a:pt x="4233" y="1647"/>
                </a:cubicBezTo>
                <a:cubicBezTo>
                  <a:pt x="4233" y="1644"/>
                  <a:pt x="4233" y="1644"/>
                  <a:pt x="4233" y="1644"/>
                </a:cubicBezTo>
                <a:cubicBezTo>
                  <a:pt x="4233" y="1641"/>
                  <a:pt x="4233" y="1641"/>
                  <a:pt x="4233" y="1641"/>
                </a:cubicBezTo>
                <a:cubicBezTo>
                  <a:pt x="4175" y="1573"/>
                  <a:pt x="4175" y="1573"/>
                  <a:pt x="4175" y="1573"/>
                </a:cubicBezTo>
                <a:cubicBezTo>
                  <a:pt x="4172" y="1569"/>
                  <a:pt x="4172" y="1569"/>
                  <a:pt x="4172" y="1569"/>
                </a:cubicBezTo>
                <a:cubicBezTo>
                  <a:pt x="4172" y="1573"/>
                  <a:pt x="4172" y="1573"/>
                  <a:pt x="4172" y="1573"/>
                </a:cubicBezTo>
                <a:cubicBezTo>
                  <a:pt x="4097" y="1637"/>
                  <a:pt x="4097" y="1637"/>
                  <a:pt x="4097" y="1637"/>
                </a:cubicBezTo>
                <a:close/>
                <a:moveTo>
                  <a:pt x="4007" y="1718"/>
                </a:moveTo>
                <a:cubicBezTo>
                  <a:pt x="4003" y="1722"/>
                  <a:pt x="4003" y="1722"/>
                  <a:pt x="4003" y="1722"/>
                </a:cubicBezTo>
                <a:cubicBezTo>
                  <a:pt x="4007" y="1725"/>
                  <a:pt x="4007" y="1725"/>
                  <a:pt x="4007" y="1725"/>
                </a:cubicBezTo>
                <a:cubicBezTo>
                  <a:pt x="4065" y="1793"/>
                  <a:pt x="4065" y="1793"/>
                  <a:pt x="4065" y="1793"/>
                </a:cubicBezTo>
                <a:cubicBezTo>
                  <a:pt x="4068" y="1796"/>
                  <a:pt x="4068" y="1796"/>
                  <a:pt x="4068" y="1796"/>
                </a:cubicBezTo>
                <a:cubicBezTo>
                  <a:pt x="4068" y="1793"/>
                  <a:pt x="4068" y="1793"/>
                  <a:pt x="4068" y="1793"/>
                </a:cubicBezTo>
                <a:cubicBezTo>
                  <a:pt x="4142" y="1728"/>
                  <a:pt x="4142" y="1728"/>
                  <a:pt x="4142" y="1728"/>
                </a:cubicBezTo>
                <a:cubicBezTo>
                  <a:pt x="4142" y="1725"/>
                  <a:pt x="4142" y="1725"/>
                  <a:pt x="4142" y="1725"/>
                </a:cubicBezTo>
                <a:cubicBezTo>
                  <a:pt x="4142" y="1725"/>
                  <a:pt x="4142" y="1725"/>
                  <a:pt x="4142" y="1725"/>
                </a:cubicBezTo>
                <a:cubicBezTo>
                  <a:pt x="4084" y="1654"/>
                  <a:pt x="4084" y="1654"/>
                  <a:pt x="4084" y="1654"/>
                </a:cubicBezTo>
                <a:cubicBezTo>
                  <a:pt x="4081" y="1650"/>
                  <a:pt x="4081" y="1650"/>
                  <a:pt x="4081" y="1650"/>
                </a:cubicBezTo>
                <a:cubicBezTo>
                  <a:pt x="4078" y="1654"/>
                  <a:pt x="4078" y="1654"/>
                  <a:pt x="4078" y="1654"/>
                </a:cubicBezTo>
                <a:cubicBezTo>
                  <a:pt x="4007" y="1718"/>
                  <a:pt x="4007" y="1718"/>
                  <a:pt x="4007" y="1718"/>
                </a:cubicBezTo>
                <a:close/>
                <a:moveTo>
                  <a:pt x="3916" y="1799"/>
                </a:moveTo>
                <a:cubicBezTo>
                  <a:pt x="3913" y="1802"/>
                  <a:pt x="3913" y="1802"/>
                  <a:pt x="3913" y="1802"/>
                </a:cubicBezTo>
                <a:cubicBezTo>
                  <a:pt x="3916" y="1806"/>
                  <a:pt x="3916" y="1806"/>
                  <a:pt x="3916" y="1806"/>
                </a:cubicBezTo>
                <a:cubicBezTo>
                  <a:pt x="3974" y="1874"/>
                  <a:pt x="3974" y="1874"/>
                  <a:pt x="3974" y="1874"/>
                </a:cubicBezTo>
                <a:cubicBezTo>
                  <a:pt x="3974" y="1877"/>
                  <a:pt x="3974" y="1877"/>
                  <a:pt x="3974" y="1877"/>
                </a:cubicBezTo>
                <a:cubicBezTo>
                  <a:pt x="3977" y="1874"/>
                  <a:pt x="3977" y="1874"/>
                  <a:pt x="3977" y="1874"/>
                </a:cubicBezTo>
                <a:cubicBezTo>
                  <a:pt x="4049" y="1809"/>
                  <a:pt x="4049" y="1809"/>
                  <a:pt x="4049" y="1809"/>
                </a:cubicBezTo>
                <a:cubicBezTo>
                  <a:pt x="4052" y="1809"/>
                  <a:pt x="4052" y="1809"/>
                  <a:pt x="4052" y="1809"/>
                </a:cubicBezTo>
                <a:cubicBezTo>
                  <a:pt x="4049" y="1806"/>
                  <a:pt x="4049" y="1806"/>
                  <a:pt x="4049" y="1806"/>
                </a:cubicBezTo>
                <a:cubicBezTo>
                  <a:pt x="3994" y="1738"/>
                  <a:pt x="3994" y="1738"/>
                  <a:pt x="3994" y="1738"/>
                </a:cubicBezTo>
                <a:cubicBezTo>
                  <a:pt x="3990" y="1735"/>
                  <a:pt x="3990" y="1735"/>
                  <a:pt x="3990" y="1735"/>
                </a:cubicBezTo>
                <a:cubicBezTo>
                  <a:pt x="3987" y="1735"/>
                  <a:pt x="3987" y="1735"/>
                  <a:pt x="3987" y="1735"/>
                </a:cubicBezTo>
                <a:cubicBezTo>
                  <a:pt x="3916" y="1799"/>
                  <a:pt x="3916" y="1799"/>
                  <a:pt x="3916" y="1799"/>
                </a:cubicBezTo>
                <a:close/>
                <a:moveTo>
                  <a:pt x="3825" y="1883"/>
                </a:moveTo>
                <a:cubicBezTo>
                  <a:pt x="3822" y="1883"/>
                  <a:pt x="3822" y="1883"/>
                  <a:pt x="3822" y="1883"/>
                </a:cubicBezTo>
                <a:cubicBezTo>
                  <a:pt x="3825" y="1887"/>
                  <a:pt x="3825" y="1887"/>
                  <a:pt x="3825" y="1887"/>
                </a:cubicBezTo>
                <a:cubicBezTo>
                  <a:pt x="3884" y="1955"/>
                  <a:pt x="3884" y="1955"/>
                  <a:pt x="3884" y="1955"/>
                </a:cubicBezTo>
                <a:cubicBezTo>
                  <a:pt x="3884" y="1958"/>
                  <a:pt x="3884" y="1958"/>
                  <a:pt x="3884" y="1958"/>
                </a:cubicBezTo>
                <a:cubicBezTo>
                  <a:pt x="3887" y="1955"/>
                  <a:pt x="3887" y="1955"/>
                  <a:pt x="3887" y="1955"/>
                </a:cubicBezTo>
                <a:cubicBezTo>
                  <a:pt x="3958" y="1890"/>
                  <a:pt x="3958" y="1890"/>
                  <a:pt x="3958" y="1890"/>
                </a:cubicBezTo>
                <a:cubicBezTo>
                  <a:pt x="3961" y="1890"/>
                  <a:pt x="3961" y="1890"/>
                  <a:pt x="3961" y="1890"/>
                </a:cubicBezTo>
                <a:cubicBezTo>
                  <a:pt x="3958" y="1887"/>
                  <a:pt x="3958" y="1887"/>
                  <a:pt x="3958" y="1887"/>
                </a:cubicBezTo>
                <a:cubicBezTo>
                  <a:pt x="3903" y="1819"/>
                  <a:pt x="3903" y="1819"/>
                  <a:pt x="3903" y="1819"/>
                </a:cubicBezTo>
                <a:cubicBezTo>
                  <a:pt x="3900" y="1815"/>
                  <a:pt x="3900" y="1815"/>
                  <a:pt x="3900" y="1815"/>
                </a:cubicBezTo>
                <a:cubicBezTo>
                  <a:pt x="3896" y="1819"/>
                  <a:pt x="3896" y="1819"/>
                  <a:pt x="3896" y="1819"/>
                </a:cubicBezTo>
                <a:cubicBezTo>
                  <a:pt x="3825" y="1883"/>
                  <a:pt x="3825" y="1883"/>
                  <a:pt x="3825" y="1883"/>
                </a:cubicBezTo>
                <a:close/>
                <a:moveTo>
                  <a:pt x="3696" y="1997"/>
                </a:moveTo>
                <a:cubicBezTo>
                  <a:pt x="3696" y="2000"/>
                  <a:pt x="3696" y="2000"/>
                  <a:pt x="3696" y="2000"/>
                </a:cubicBezTo>
                <a:cubicBezTo>
                  <a:pt x="3696" y="2000"/>
                  <a:pt x="3696" y="2000"/>
                  <a:pt x="3696" y="2000"/>
                </a:cubicBezTo>
                <a:cubicBezTo>
                  <a:pt x="3754" y="2071"/>
                  <a:pt x="3754" y="2071"/>
                  <a:pt x="3754" y="2071"/>
                </a:cubicBezTo>
                <a:cubicBezTo>
                  <a:pt x="3757" y="2071"/>
                  <a:pt x="3757" y="2071"/>
                  <a:pt x="3757" y="2071"/>
                </a:cubicBezTo>
                <a:cubicBezTo>
                  <a:pt x="3761" y="2071"/>
                  <a:pt x="3761" y="2071"/>
                  <a:pt x="3761" y="2071"/>
                </a:cubicBezTo>
                <a:cubicBezTo>
                  <a:pt x="3867" y="1974"/>
                  <a:pt x="3867" y="1974"/>
                  <a:pt x="3867" y="1974"/>
                </a:cubicBezTo>
                <a:cubicBezTo>
                  <a:pt x="3871" y="1971"/>
                  <a:pt x="3871" y="1971"/>
                  <a:pt x="3871" y="1971"/>
                </a:cubicBezTo>
                <a:cubicBezTo>
                  <a:pt x="3867" y="1968"/>
                  <a:pt x="3867" y="1968"/>
                  <a:pt x="3867" y="1968"/>
                </a:cubicBezTo>
                <a:cubicBezTo>
                  <a:pt x="3809" y="1900"/>
                  <a:pt x="3809" y="1900"/>
                  <a:pt x="3809" y="1900"/>
                </a:cubicBezTo>
                <a:cubicBezTo>
                  <a:pt x="3809" y="1896"/>
                  <a:pt x="3809" y="1896"/>
                  <a:pt x="3809" y="1896"/>
                </a:cubicBezTo>
                <a:cubicBezTo>
                  <a:pt x="3806" y="1900"/>
                  <a:pt x="3806" y="1900"/>
                  <a:pt x="3806" y="1900"/>
                </a:cubicBezTo>
                <a:cubicBezTo>
                  <a:pt x="3696" y="1997"/>
                  <a:pt x="3696" y="1997"/>
                  <a:pt x="3696" y="1997"/>
                </a:cubicBezTo>
                <a:close/>
                <a:moveTo>
                  <a:pt x="5359" y="666"/>
                </a:moveTo>
                <a:cubicBezTo>
                  <a:pt x="5356" y="666"/>
                  <a:pt x="5356" y="666"/>
                  <a:pt x="5356" y="666"/>
                </a:cubicBezTo>
                <a:cubicBezTo>
                  <a:pt x="5359" y="670"/>
                  <a:pt x="5359" y="670"/>
                  <a:pt x="5359" y="670"/>
                </a:cubicBezTo>
                <a:cubicBezTo>
                  <a:pt x="5418" y="738"/>
                  <a:pt x="5418" y="738"/>
                  <a:pt x="5418" y="738"/>
                </a:cubicBezTo>
                <a:cubicBezTo>
                  <a:pt x="5421" y="741"/>
                  <a:pt x="5421" y="741"/>
                  <a:pt x="5421" y="741"/>
                </a:cubicBezTo>
                <a:cubicBezTo>
                  <a:pt x="5421" y="738"/>
                  <a:pt x="5421" y="738"/>
                  <a:pt x="5421" y="738"/>
                </a:cubicBezTo>
                <a:cubicBezTo>
                  <a:pt x="5495" y="676"/>
                  <a:pt x="5495" y="676"/>
                  <a:pt x="5495" y="676"/>
                </a:cubicBezTo>
                <a:cubicBezTo>
                  <a:pt x="5495" y="673"/>
                  <a:pt x="5495" y="673"/>
                  <a:pt x="5495" y="673"/>
                </a:cubicBezTo>
                <a:cubicBezTo>
                  <a:pt x="5495" y="670"/>
                  <a:pt x="5495" y="670"/>
                  <a:pt x="5495" y="670"/>
                </a:cubicBezTo>
                <a:cubicBezTo>
                  <a:pt x="5437" y="602"/>
                  <a:pt x="5437" y="602"/>
                  <a:pt x="5437" y="602"/>
                </a:cubicBezTo>
                <a:cubicBezTo>
                  <a:pt x="5434" y="598"/>
                  <a:pt x="5434" y="598"/>
                  <a:pt x="5434" y="598"/>
                </a:cubicBezTo>
                <a:cubicBezTo>
                  <a:pt x="5431" y="602"/>
                  <a:pt x="5431" y="602"/>
                  <a:pt x="5431" y="602"/>
                </a:cubicBezTo>
                <a:cubicBezTo>
                  <a:pt x="5359" y="666"/>
                  <a:pt x="5359" y="666"/>
                  <a:pt x="5359" y="666"/>
                </a:cubicBezTo>
                <a:close/>
                <a:moveTo>
                  <a:pt x="5269" y="747"/>
                </a:moveTo>
                <a:cubicBezTo>
                  <a:pt x="5266" y="751"/>
                  <a:pt x="5266" y="751"/>
                  <a:pt x="5266" y="751"/>
                </a:cubicBezTo>
                <a:cubicBezTo>
                  <a:pt x="5269" y="751"/>
                  <a:pt x="5269" y="751"/>
                  <a:pt x="5269" y="751"/>
                </a:cubicBezTo>
                <a:cubicBezTo>
                  <a:pt x="5327" y="822"/>
                  <a:pt x="5327" y="822"/>
                  <a:pt x="5327" y="822"/>
                </a:cubicBezTo>
                <a:cubicBezTo>
                  <a:pt x="5327" y="822"/>
                  <a:pt x="5327" y="822"/>
                  <a:pt x="5327" y="822"/>
                </a:cubicBezTo>
                <a:cubicBezTo>
                  <a:pt x="5330" y="822"/>
                  <a:pt x="5330" y="822"/>
                  <a:pt x="5330" y="822"/>
                </a:cubicBezTo>
                <a:cubicBezTo>
                  <a:pt x="5402" y="757"/>
                  <a:pt x="5402" y="757"/>
                  <a:pt x="5402" y="757"/>
                </a:cubicBezTo>
                <a:cubicBezTo>
                  <a:pt x="5405" y="754"/>
                  <a:pt x="5405" y="754"/>
                  <a:pt x="5405" y="754"/>
                </a:cubicBezTo>
                <a:cubicBezTo>
                  <a:pt x="5402" y="751"/>
                  <a:pt x="5402" y="751"/>
                  <a:pt x="5402" y="751"/>
                </a:cubicBezTo>
                <a:cubicBezTo>
                  <a:pt x="5347" y="683"/>
                  <a:pt x="5347" y="683"/>
                  <a:pt x="5347" y="683"/>
                </a:cubicBezTo>
                <a:cubicBezTo>
                  <a:pt x="5343" y="679"/>
                  <a:pt x="5343" y="679"/>
                  <a:pt x="5343" y="679"/>
                </a:cubicBezTo>
                <a:cubicBezTo>
                  <a:pt x="5340" y="683"/>
                  <a:pt x="5340" y="683"/>
                  <a:pt x="5340" y="683"/>
                </a:cubicBezTo>
                <a:cubicBezTo>
                  <a:pt x="5269" y="747"/>
                  <a:pt x="5269" y="747"/>
                  <a:pt x="5269" y="747"/>
                </a:cubicBezTo>
                <a:close/>
                <a:moveTo>
                  <a:pt x="5178" y="828"/>
                </a:moveTo>
                <a:cubicBezTo>
                  <a:pt x="5175" y="831"/>
                  <a:pt x="5175" y="831"/>
                  <a:pt x="5175" y="831"/>
                </a:cubicBezTo>
                <a:cubicBezTo>
                  <a:pt x="5178" y="835"/>
                  <a:pt x="5178" y="835"/>
                  <a:pt x="5178" y="835"/>
                </a:cubicBezTo>
                <a:cubicBezTo>
                  <a:pt x="5233" y="903"/>
                  <a:pt x="5233" y="903"/>
                  <a:pt x="5233" y="903"/>
                </a:cubicBezTo>
                <a:cubicBezTo>
                  <a:pt x="5236" y="906"/>
                  <a:pt x="5236" y="906"/>
                  <a:pt x="5236" y="906"/>
                </a:cubicBezTo>
                <a:cubicBezTo>
                  <a:pt x="5240" y="903"/>
                  <a:pt x="5240" y="903"/>
                  <a:pt x="5240" y="903"/>
                </a:cubicBezTo>
                <a:cubicBezTo>
                  <a:pt x="5311" y="838"/>
                  <a:pt x="5311" y="838"/>
                  <a:pt x="5311" y="838"/>
                </a:cubicBezTo>
                <a:cubicBezTo>
                  <a:pt x="5314" y="835"/>
                  <a:pt x="5314" y="835"/>
                  <a:pt x="5314" y="835"/>
                </a:cubicBezTo>
                <a:cubicBezTo>
                  <a:pt x="5311" y="835"/>
                  <a:pt x="5311" y="835"/>
                  <a:pt x="5311" y="835"/>
                </a:cubicBezTo>
                <a:cubicBezTo>
                  <a:pt x="5256" y="764"/>
                  <a:pt x="5256" y="764"/>
                  <a:pt x="5256" y="764"/>
                </a:cubicBezTo>
                <a:cubicBezTo>
                  <a:pt x="5253" y="764"/>
                  <a:pt x="5253" y="764"/>
                  <a:pt x="5253" y="764"/>
                </a:cubicBezTo>
                <a:cubicBezTo>
                  <a:pt x="5249" y="764"/>
                  <a:pt x="5249" y="764"/>
                  <a:pt x="5249" y="764"/>
                </a:cubicBezTo>
                <a:cubicBezTo>
                  <a:pt x="5178" y="828"/>
                  <a:pt x="5178" y="828"/>
                  <a:pt x="5178" y="828"/>
                </a:cubicBezTo>
                <a:close/>
                <a:moveTo>
                  <a:pt x="5088" y="909"/>
                </a:moveTo>
                <a:cubicBezTo>
                  <a:pt x="5084" y="912"/>
                  <a:pt x="5084" y="912"/>
                  <a:pt x="5084" y="912"/>
                </a:cubicBezTo>
                <a:cubicBezTo>
                  <a:pt x="5088" y="916"/>
                  <a:pt x="5088" y="916"/>
                  <a:pt x="5088" y="916"/>
                </a:cubicBezTo>
                <a:cubicBezTo>
                  <a:pt x="5143" y="984"/>
                  <a:pt x="5143" y="984"/>
                  <a:pt x="5143" y="984"/>
                </a:cubicBezTo>
                <a:cubicBezTo>
                  <a:pt x="5146" y="987"/>
                  <a:pt x="5146" y="987"/>
                  <a:pt x="5146" y="987"/>
                </a:cubicBezTo>
                <a:cubicBezTo>
                  <a:pt x="5149" y="984"/>
                  <a:pt x="5149" y="984"/>
                  <a:pt x="5149" y="984"/>
                </a:cubicBezTo>
                <a:cubicBezTo>
                  <a:pt x="5220" y="919"/>
                  <a:pt x="5220" y="919"/>
                  <a:pt x="5220" y="919"/>
                </a:cubicBezTo>
                <a:cubicBezTo>
                  <a:pt x="5224" y="919"/>
                  <a:pt x="5224" y="919"/>
                  <a:pt x="5224" y="919"/>
                </a:cubicBezTo>
                <a:cubicBezTo>
                  <a:pt x="5220" y="916"/>
                  <a:pt x="5220" y="916"/>
                  <a:pt x="5220" y="916"/>
                </a:cubicBezTo>
                <a:cubicBezTo>
                  <a:pt x="5162" y="848"/>
                  <a:pt x="5162" y="848"/>
                  <a:pt x="5162" y="848"/>
                </a:cubicBezTo>
                <a:cubicBezTo>
                  <a:pt x="5162" y="844"/>
                  <a:pt x="5162" y="844"/>
                  <a:pt x="5162" y="844"/>
                </a:cubicBezTo>
                <a:cubicBezTo>
                  <a:pt x="5159" y="848"/>
                  <a:pt x="5159" y="848"/>
                  <a:pt x="5159" y="848"/>
                </a:cubicBezTo>
                <a:cubicBezTo>
                  <a:pt x="5088" y="909"/>
                  <a:pt x="5088" y="909"/>
                  <a:pt x="5088" y="909"/>
                </a:cubicBezTo>
                <a:close/>
                <a:moveTo>
                  <a:pt x="4994" y="993"/>
                </a:moveTo>
                <a:cubicBezTo>
                  <a:pt x="4994" y="993"/>
                  <a:pt x="4994" y="993"/>
                  <a:pt x="4994" y="993"/>
                </a:cubicBezTo>
                <a:cubicBezTo>
                  <a:pt x="4994" y="997"/>
                  <a:pt x="4994" y="997"/>
                  <a:pt x="4994" y="997"/>
                </a:cubicBezTo>
                <a:cubicBezTo>
                  <a:pt x="5052" y="1065"/>
                  <a:pt x="5052" y="1065"/>
                  <a:pt x="5052" y="1065"/>
                </a:cubicBezTo>
                <a:cubicBezTo>
                  <a:pt x="5055" y="1068"/>
                  <a:pt x="5055" y="1068"/>
                  <a:pt x="5055" y="1068"/>
                </a:cubicBezTo>
                <a:cubicBezTo>
                  <a:pt x="5058" y="1065"/>
                  <a:pt x="5058" y="1065"/>
                  <a:pt x="5058" y="1065"/>
                </a:cubicBezTo>
                <a:cubicBezTo>
                  <a:pt x="5130" y="1003"/>
                  <a:pt x="5130" y="1003"/>
                  <a:pt x="5130" y="1003"/>
                </a:cubicBezTo>
                <a:cubicBezTo>
                  <a:pt x="5133" y="1000"/>
                  <a:pt x="5133" y="1000"/>
                  <a:pt x="5133" y="1000"/>
                </a:cubicBezTo>
                <a:cubicBezTo>
                  <a:pt x="5130" y="997"/>
                  <a:pt x="5130" y="997"/>
                  <a:pt x="5130" y="997"/>
                </a:cubicBezTo>
                <a:cubicBezTo>
                  <a:pt x="5071" y="929"/>
                  <a:pt x="5071" y="929"/>
                  <a:pt x="5071" y="929"/>
                </a:cubicBezTo>
                <a:cubicBezTo>
                  <a:pt x="5068" y="925"/>
                  <a:pt x="5068" y="925"/>
                  <a:pt x="5068" y="925"/>
                </a:cubicBezTo>
                <a:cubicBezTo>
                  <a:pt x="5068" y="929"/>
                  <a:pt x="5068" y="929"/>
                  <a:pt x="5068" y="929"/>
                </a:cubicBezTo>
                <a:cubicBezTo>
                  <a:pt x="4994" y="993"/>
                  <a:pt x="4994" y="993"/>
                  <a:pt x="4994" y="993"/>
                </a:cubicBezTo>
                <a:close/>
                <a:moveTo>
                  <a:pt x="4903" y="1074"/>
                </a:moveTo>
                <a:cubicBezTo>
                  <a:pt x="4903" y="1077"/>
                  <a:pt x="4903" y="1077"/>
                  <a:pt x="4903" y="1077"/>
                </a:cubicBezTo>
                <a:cubicBezTo>
                  <a:pt x="4903" y="1077"/>
                  <a:pt x="4903" y="1077"/>
                  <a:pt x="4903" y="1077"/>
                </a:cubicBezTo>
                <a:cubicBezTo>
                  <a:pt x="4961" y="1149"/>
                  <a:pt x="4961" y="1149"/>
                  <a:pt x="4961" y="1149"/>
                </a:cubicBezTo>
                <a:cubicBezTo>
                  <a:pt x="4965" y="1149"/>
                  <a:pt x="4965" y="1149"/>
                  <a:pt x="4965" y="1149"/>
                </a:cubicBezTo>
                <a:cubicBezTo>
                  <a:pt x="4965" y="1149"/>
                  <a:pt x="4965" y="1149"/>
                  <a:pt x="4965" y="1149"/>
                </a:cubicBezTo>
                <a:cubicBezTo>
                  <a:pt x="5039" y="1084"/>
                  <a:pt x="5039" y="1084"/>
                  <a:pt x="5039" y="1084"/>
                </a:cubicBezTo>
                <a:cubicBezTo>
                  <a:pt x="5039" y="1081"/>
                  <a:pt x="5039" y="1081"/>
                  <a:pt x="5039" y="1081"/>
                </a:cubicBezTo>
                <a:cubicBezTo>
                  <a:pt x="5039" y="1077"/>
                  <a:pt x="5039" y="1077"/>
                  <a:pt x="5039" y="1077"/>
                </a:cubicBezTo>
                <a:cubicBezTo>
                  <a:pt x="4981" y="1010"/>
                  <a:pt x="4981" y="1010"/>
                  <a:pt x="4981" y="1010"/>
                </a:cubicBezTo>
                <a:cubicBezTo>
                  <a:pt x="4978" y="1006"/>
                  <a:pt x="4978" y="1006"/>
                  <a:pt x="4978" y="1006"/>
                </a:cubicBezTo>
                <a:cubicBezTo>
                  <a:pt x="4974" y="1010"/>
                  <a:pt x="4974" y="1010"/>
                  <a:pt x="4974" y="1010"/>
                </a:cubicBezTo>
                <a:cubicBezTo>
                  <a:pt x="4903" y="1074"/>
                  <a:pt x="4903" y="1074"/>
                  <a:pt x="4903" y="1074"/>
                </a:cubicBezTo>
                <a:close/>
                <a:moveTo>
                  <a:pt x="4812" y="1155"/>
                </a:moveTo>
                <a:cubicBezTo>
                  <a:pt x="4809" y="1158"/>
                  <a:pt x="4809" y="1158"/>
                  <a:pt x="4809" y="1158"/>
                </a:cubicBezTo>
                <a:cubicBezTo>
                  <a:pt x="4812" y="1162"/>
                  <a:pt x="4812" y="1162"/>
                  <a:pt x="4812" y="1162"/>
                </a:cubicBezTo>
                <a:cubicBezTo>
                  <a:pt x="4871" y="1230"/>
                  <a:pt x="4871" y="1230"/>
                  <a:pt x="4871" y="1230"/>
                </a:cubicBezTo>
                <a:cubicBezTo>
                  <a:pt x="4871" y="1233"/>
                  <a:pt x="4871" y="1233"/>
                  <a:pt x="4871" y="1233"/>
                </a:cubicBezTo>
                <a:cubicBezTo>
                  <a:pt x="4874" y="1230"/>
                  <a:pt x="4874" y="1230"/>
                  <a:pt x="4874" y="1230"/>
                </a:cubicBezTo>
                <a:cubicBezTo>
                  <a:pt x="4945" y="1165"/>
                  <a:pt x="4945" y="1165"/>
                  <a:pt x="4945" y="1165"/>
                </a:cubicBezTo>
                <a:cubicBezTo>
                  <a:pt x="4948" y="1162"/>
                  <a:pt x="4948" y="1162"/>
                  <a:pt x="4948" y="1162"/>
                </a:cubicBezTo>
                <a:cubicBezTo>
                  <a:pt x="4948" y="1162"/>
                  <a:pt x="4948" y="1162"/>
                  <a:pt x="4948" y="1162"/>
                </a:cubicBezTo>
                <a:cubicBezTo>
                  <a:pt x="4890" y="1090"/>
                  <a:pt x="4890" y="1090"/>
                  <a:pt x="4890" y="1090"/>
                </a:cubicBezTo>
                <a:cubicBezTo>
                  <a:pt x="4887" y="1090"/>
                  <a:pt x="4887" y="1090"/>
                  <a:pt x="4887" y="1090"/>
                </a:cubicBezTo>
                <a:cubicBezTo>
                  <a:pt x="4884" y="1090"/>
                  <a:pt x="4884" y="1090"/>
                  <a:pt x="4884" y="1090"/>
                </a:cubicBezTo>
                <a:cubicBezTo>
                  <a:pt x="4812" y="1155"/>
                  <a:pt x="4812" y="1155"/>
                  <a:pt x="4812" y="1155"/>
                </a:cubicBezTo>
                <a:close/>
                <a:moveTo>
                  <a:pt x="4722" y="1236"/>
                </a:moveTo>
                <a:cubicBezTo>
                  <a:pt x="4719" y="1239"/>
                  <a:pt x="4719" y="1239"/>
                  <a:pt x="4719" y="1239"/>
                </a:cubicBezTo>
                <a:cubicBezTo>
                  <a:pt x="4722" y="1243"/>
                  <a:pt x="4722" y="1243"/>
                  <a:pt x="4722" y="1243"/>
                </a:cubicBezTo>
                <a:cubicBezTo>
                  <a:pt x="4780" y="1311"/>
                  <a:pt x="4780" y="1311"/>
                  <a:pt x="4780" y="1311"/>
                </a:cubicBezTo>
                <a:cubicBezTo>
                  <a:pt x="4780" y="1314"/>
                  <a:pt x="4780" y="1314"/>
                  <a:pt x="4780" y="1314"/>
                </a:cubicBezTo>
                <a:cubicBezTo>
                  <a:pt x="4783" y="1311"/>
                  <a:pt x="4783" y="1311"/>
                  <a:pt x="4783" y="1311"/>
                </a:cubicBezTo>
                <a:cubicBezTo>
                  <a:pt x="4855" y="1246"/>
                  <a:pt x="4855" y="1246"/>
                  <a:pt x="4855" y="1246"/>
                </a:cubicBezTo>
                <a:cubicBezTo>
                  <a:pt x="4858" y="1246"/>
                  <a:pt x="4858" y="1246"/>
                  <a:pt x="4858" y="1246"/>
                </a:cubicBezTo>
                <a:cubicBezTo>
                  <a:pt x="4855" y="1243"/>
                  <a:pt x="4855" y="1243"/>
                  <a:pt x="4855" y="1243"/>
                </a:cubicBezTo>
                <a:cubicBezTo>
                  <a:pt x="4800" y="1175"/>
                  <a:pt x="4800" y="1175"/>
                  <a:pt x="4800" y="1175"/>
                </a:cubicBezTo>
                <a:cubicBezTo>
                  <a:pt x="4796" y="1171"/>
                  <a:pt x="4796" y="1171"/>
                  <a:pt x="4796" y="1171"/>
                </a:cubicBezTo>
                <a:cubicBezTo>
                  <a:pt x="4793" y="1175"/>
                  <a:pt x="4793" y="1175"/>
                  <a:pt x="4793" y="1175"/>
                </a:cubicBezTo>
                <a:cubicBezTo>
                  <a:pt x="4722" y="1236"/>
                  <a:pt x="4722" y="1236"/>
                  <a:pt x="4722" y="1236"/>
                </a:cubicBezTo>
                <a:close/>
                <a:moveTo>
                  <a:pt x="4631" y="1320"/>
                </a:moveTo>
                <a:cubicBezTo>
                  <a:pt x="4628" y="1320"/>
                  <a:pt x="4628" y="1320"/>
                  <a:pt x="4628" y="1320"/>
                </a:cubicBezTo>
                <a:cubicBezTo>
                  <a:pt x="4631" y="1323"/>
                  <a:pt x="4631" y="1323"/>
                  <a:pt x="4631" y="1323"/>
                </a:cubicBezTo>
                <a:cubicBezTo>
                  <a:pt x="4686" y="1391"/>
                  <a:pt x="4686" y="1391"/>
                  <a:pt x="4686" y="1391"/>
                </a:cubicBezTo>
                <a:cubicBezTo>
                  <a:pt x="4689" y="1395"/>
                  <a:pt x="4689" y="1395"/>
                  <a:pt x="4689" y="1395"/>
                </a:cubicBezTo>
                <a:cubicBezTo>
                  <a:pt x="4693" y="1391"/>
                  <a:pt x="4693" y="1391"/>
                  <a:pt x="4693" y="1391"/>
                </a:cubicBezTo>
                <a:cubicBezTo>
                  <a:pt x="4764" y="1330"/>
                  <a:pt x="4764" y="1330"/>
                  <a:pt x="4764" y="1330"/>
                </a:cubicBezTo>
                <a:cubicBezTo>
                  <a:pt x="4767" y="1327"/>
                  <a:pt x="4767" y="1327"/>
                  <a:pt x="4767" y="1327"/>
                </a:cubicBezTo>
                <a:cubicBezTo>
                  <a:pt x="4764" y="1323"/>
                  <a:pt x="4764" y="1323"/>
                  <a:pt x="4764" y="1323"/>
                </a:cubicBezTo>
                <a:cubicBezTo>
                  <a:pt x="4706" y="1255"/>
                  <a:pt x="4706" y="1255"/>
                  <a:pt x="4706" y="1255"/>
                </a:cubicBezTo>
                <a:cubicBezTo>
                  <a:pt x="4706" y="1252"/>
                  <a:pt x="4706" y="1252"/>
                  <a:pt x="4706" y="1252"/>
                </a:cubicBezTo>
                <a:cubicBezTo>
                  <a:pt x="4702" y="1255"/>
                  <a:pt x="4702" y="1255"/>
                  <a:pt x="4702" y="1255"/>
                </a:cubicBezTo>
                <a:cubicBezTo>
                  <a:pt x="4631" y="1320"/>
                  <a:pt x="4631" y="1320"/>
                  <a:pt x="4631" y="1320"/>
                </a:cubicBezTo>
                <a:close/>
                <a:moveTo>
                  <a:pt x="4541" y="1401"/>
                </a:moveTo>
                <a:cubicBezTo>
                  <a:pt x="4537" y="1404"/>
                  <a:pt x="4537" y="1404"/>
                  <a:pt x="4537" y="1404"/>
                </a:cubicBezTo>
                <a:cubicBezTo>
                  <a:pt x="4537" y="1404"/>
                  <a:pt x="4537" y="1404"/>
                  <a:pt x="4537" y="1404"/>
                </a:cubicBezTo>
                <a:cubicBezTo>
                  <a:pt x="4596" y="1476"/>
                  <a:pt x="4596" y="1476"/>
                  <a:pt x="4596" y="1476"/>
                </a:cubicBezTo>
                <a:cubicBezTo>
                  <a:pt x="4599" y="1476"/>
                  <a:pt x="4599" y="1476"/>
                  <a:pt x="4599" y="1476"/>
                </a:cubicBezTo>
                <a:cubicBezTo>
                  <a:pt x="4602" y="1476"/>
                  <a:pt x="4602" y="1476"/>
                  <a:pt x="4602" y="1476"/>
                </a:cubicBezTo>
                <a:cubicBezTo>
                  <a:pt x="4673" y="1411"/>
                  <a:pt x="4673" y="1411"/>
                  <a:pt x="4673" y="1411"/>
                </a:cubicBezTo>
                <a:cubicBezTo>
                  <a:pt x="4677" y="1408"/>
                  <a:pt x="4677" y="1408"/>
                  <a:pt x="4677" y="1408"/>
                </a:cubicBezTo>
                <a:cubicBezTo>
                  <a:pt x="4673" y="1404"/>
                  <a:pt x="4673" y="1404"/>
                  <a:pt x="4673" y="1404"/>
                </a:cubicBezTo>
                <a:cubicBezTo>
                  <a:pt x="4615" y="1336"/>
                  <a:pt x="4615" y="1336"/>
                  <a:pt x="4615" y="1336"/>
                </a:cubicBezTo>
                <a:cubicBezTo>
                  <a:pt x="4615" y="1333"/>
                  <a:pt x="4615" y="1333"/>
                  <a:pt x="4615" y="1333"/>
                </a:cubicBezTo>
                <a:cubicBezTo>
                  <a:pt x="4612" y="1336"/>
                  <a:pt x="4612" y="1336"/>
                  <a:pt x="4612" y="1336"/>
                </a:cubicBezTo>
                <a:cubicBezTo>
                  <a:pt x="4541" y="1401"/>
                  <a:pt x="4541" y="1401"/>
                  <a:pt x="4541" y="1401"/>
                </a:cubicBezTo>
                <a:close/>
                <a:moveTo>
                  <a:pt x="4447" y="1482"/>
                </a:moveTo>
                <a:cubicBezTo>
                  <a:pt x="4447" y="1485"/>
                  <a:pt x="4447" y="1485"/>
                  <a:pt x="4447" y="1485"/>
                </a:cubicBezTo>
                <a:cubicBezTo>
                  <a:pt x="4447" y="1489"/>
                  <a:pt x="4447" y="1489"/>
                  <a:pt x="4447" y="1489"/>
                </a:cubicBezTo>
                <a:cubicBezTo>
                  <a:pt x="4505" y="1556"/>
                  <a:pt x="4505" y="1556"/>
                  <a:pt x="4505" y="1556"/>
                </a:cubicBezTo>
                <a:cubicBezTo>
                  <a:pt x="4508" y="1560"/>
                  <a:pt x="4508" y="1560"/>
                  <a:pt x="4508" y="1560"/>
                </a:cubicBezTo>
                <a:cubicBezTo>
                  <a:pt x="4511" y="1556"/>
                  <a:pt x="4511" y="1556"/>
                  <a:pt x="4511" y="1556"/>
                </a:cubicBezTo>
                <a:cubicBezTo>
                  <a:pt x="4583" y="1492"/>
                  <a:pt x="4583" y="1492"/>
                  <a:pt x="4583" y="1492"/>
                </a:cubicBezTo>
                <a:cubicBezTo>
                  <a:pt x="4586" y="1489"/>
                  <a:pt x="4586" y="1489"/>
                  <a:pt x="4586" y="1489"/>
                </a:cubicBezTo>
                <a:cubicBezTo>
                  <a:pt x="4583" y="1489"/>
                  <a:pt x="4583" y="1489"/>
                  <a:pt x="4583" y="1489"/>
                </a:cubicBezTo>
                <a:cubicBezTo>
                  <a:pt x="4524" y="1417"/>
                  <a:pt x="4524" y="1417"/>
                  <a:pt x="4524" y="1417"/>
                </a:cubicBezTo>
                <a:cubicBezTo>
                  <a:pt x="4521" y="1417"/>
                  <a:pt x="4521" y="1417"/>
                  <a:pt x="4521" y="1417"/>
                </a:cubicBezTo>
                <a:cubicBezTo>
                  <a:pt x="4521" y="1417"/>
                  <a:pt x="4521" y="1417"/>
                  <a:pt x="4521" y="1417"/>
                </a:cubicBezTo>
                <a:cubicBezTo>
                  <a:pt x="4447" y="1482"/>
                  <a:pt x="4447" y="1482"/>
                  <a:pt x="4447" y="1482"/>
                </a:cubicBezTo>
                <a:close/>
                <a:moveTo>
                  <a:pt x="4356" y="1563"/>
                </a:moveTo>
                <a:cubicBezTo>
                  <a:pt x="4353" y="1566"/>
                  <a:pt x="4353" y="1566"/>
                  <a:pt x="4353" y="1566"/>
                </a:cubicBezTo>
                <a:cubicBezTo>
                  <a:pt x="4356" y="1569"/>
                  <a:pt x="4356" y="1569"/>
                  <a:pt x="4356" y="1569"/>
                </a:cubicBezTo>
                <a:cubicBezTo>
                  <a:pt x="4414" y="1637"/>
                  <a:pt x="4414" y="1637"/>
                  <a:pt x="4414" y="1637"/>
                </a:cubicBezTo>
                <a:cubicBezTo>
                  <a:pt x="4418" y="1641"/>
                  <a:pt x="4418" y="1641"/>
                  <a:pt x="4418" y="1641"/>
                </a:cubicBezTo>
                <a:cubicBezTo>
                  <a:pt x="4418" y="1637"/>
                  <a:pt x="4418" y="1637"/>
                  <a:pt x="4418" y="1637"/>
                </a:cubicBezTo>
                <a:cubicBezTo>
                  <a:pt x="4492" y="1573"/>
                  <a:pt x="4492" y="1573"/>
                  <a:pt x="4492" y="1573"/>
                </a:cubicBezTo>
                <a:cubicBezTo>
                  <a:pt x="4492" y="1573"/>
                  <a:pt x="4492" y="1573"/>
                  <a:pt x="4492" y="1573"/>
                </a:cubicBezTo>
                <a:cubicBezTo>
                  <a:pt x="4492" y="1569"/>
                  <a:pt x="4492" y="1569"/>
                  <a:pt x="4492" y="1569"/>
                </a:cubicBezTo>
                <a:cubicBezTo>
                  <a:pt x="4434" y="1501"/>
                  <a:pt x="4434" y="1501"/>
                  <a:pt x="4434" y="1501"/>
                </a:cubicBezTo>
                <a:cubicBezTo>
                  <a:pt x="4431" y="1498"/>
                  <a:pt x="4431" y="1498"/>
                  <a:pt x="4431" y="1498"/>
                </a:cubicBezTo>
                <a:cubicBezTo>
                  <a:pt x="4427" y="1501"/>
                  <a:pt x="4427" y="1501"/>
                  <a:pt x="4427" y="1501"/>
                </a:cubicBezTo>
                <a:cubicBezTo>
                  <a:pt x="4356" y="1563"/>
                  <a:pt x="4356" y="1563"/>
                  <a:pt x="4356" y="1563"/>
                </a:cubicBezTo>
                <a:close/>
                <a:moveTo>
                  <a:pt x="4265" y="1647"/>
                </a:moveTo>
                <a:cubicBezTo>
                  <a:pt x="4262" y="1647"/>
                  <a:pt x="4262" y="1647"/>
                  <a:pt x="4262" y="1647"/>
                </a:cubicBezTo>
                <a:cubicBezTo>
                  <a:pt x="4265" y="1650"/>
                  <a:pt x="4265" y="1650"/>
                  <a:pt x="4265" y="1650"/>
                </a:cubicBezTo>
                <a:cubicBezTo>
                  <a:pt x="4324" y="1718"/>
                  <a:pt x="4324" y="1718"/>
                  <a:pt x="4324" y="1718"/>
                </a:cubicBezTo>
                <a:cubicBezTo>
                  <a:pt x="4324" y="1722"/>
                  <a:pt x="4324" y="1722"/>
                  <a:pt x="4324" y="1722"/>
                </a:cubicBezTo>
                <a:cubicBezTo>
                  <a:pt x="4327" y="1718"/>
                  <a:pt x="4327" y="1718"/>
                  <a:pt x="4327" y="1718"/>
                </a:cubicBezTo>
                <a:cubicBezTo>
                  <a:pt x="4398" y="1657"/>
                  <a:pt x="4398" y="1657"/>
                  <a:pt x="4398" y="1657"/>
                </a:cubicBezTo>
                <a:cubicBezTo>
                  <a:pt x="4401" y="1654"/>
                  <a:pt x="4401" y="1654"/>
                  <a:pt x="4401" y="1654"/>
                </a:cubicBezTo>
                <a:cubicBezTo>
                  <a:pt x="4401" y="1650"/>
                  <a:pt x="4401" y="1650"/>
                  <a:pt x="4401" y="1650"/>
                </a:cubicBezTo>
                <a:cubicBezTo>
                  <a:pt x="4343" y="1582"/>
                  <a:pt x="4343" y="1582"/>
                  <a:pt x="4343" y="1582"/>
                </a:cubicBezTo>
                <a:cubicBezTo>
                  <a:pt x="4340" y="1579"/>
                  <a:pt x="4340" y="1579"/>
                  <a:pt x="4340" y="1579"/>
                </a:cubicBezTo>
                <a:cubicBezTo>
                  <a:pt x="4337" y="1582"/>
                  <a:pt x="4337" y="1582"/>
                  <a:pt x="4337" y="1582"/>
                </a:cubicBezTo>
                <a:cubicBezTo>
                  <a:pt x="4265" y="1647"/>
                  <a:pt x="4265" y="1647"/>
                  <a:pt x="4265" y="1647"/>
                </a:cubicBezTo>
                <a:close/>
                <a:moveTo>
                  <a:pt x="4175" y="1728"/>
                </a:moveTo>
                <a:cubicBezTo>
                  <a:pt x="4172" y="1731"/>
                  <a:pt x="4172" y="1731"/>
                  <a:pt x="4172" y="1731"/>
                </a:cubicBezTo>
                <a:cubicBezTo>
                  <a:pt x="4175" y="1731"/>
                  <a:pt x="4175" y="1731"/>
                  <a:pt x="4175" y="1731"/>
                </a:cubicBezTo>
                <a:cubicBezTo>
                  <a:pt x="4233" y="1802"/>
                  <a:pt x="4233" y="1802"/>
                  <a:pt x="4233" y="1802"/>
                </a:cubicBezTo>
                <a:cubicBezTo>
                  <a:pt x="4233" y="1802"/>
                  <a:pt x="4233" y="1802"/>
                  <a:pt x="4233" y="1802"/>
                </a:cubicBezTo>
                <a:cubicBezTo>
                  <a:pt x="4236" y="1802"/>
                  <a:pt x="4236" y="1802"/>
                  <a:pt x="4236" y="1802"/>
                </a:cubicBezTo>
                <a:cubicBezTo>
                  <a:pt x="4308" y="1738"/>
                  <a:pt x="4308" y="1738"/>
                  <a:pt x="4308" y="1738"/>
                </a:cubicBezTo>
                <a:cubicBezTo>
                  <a:pt x="4311" y="1735"/>
                  <a:pt x="4311" y="1735"/>
                  <a:pt x="4311" y="1735"/>
                </a:cubicBezTo>
                <a:cubicBezTo>
                  <a:pt x="4308" y="1731"/>
                  <a:pt x="4308" y="1731"/>
                  <a:pt x="4308" y="1731"/>
                </a:cubicBezTo>
                <a:cubicBezTo>
                  <a:pt x="4253" y="1663"/>
                  <a:pt x="4253" y="1663"/>
                  <a:pt x="4253" y="1663"/>
                </a:cubicBezTo>
                <a:cubicBezTo>
                  <a:pt x="4249" y="1660"/>
                  <a:pt x="4249" y="1660"/>
                  <a:pt x="4249" y="1660"/>
                </a:cubicBezTo>
                <a:cubicBezTo>
                  <a:pt x="4246" y="1663"/>
                  <a:pt x="4246" y="1663"/>
                  <a:pt x="4246" y="1663"/>
                </a:cubicBezTo>
                <a:cubicBezTo>
                  <a:pt x="4175" y="1728"/>
                  <a:pt x="4175" y="1728"/>
                  <a:pt x="4175" y="1728"/>
                </a:cubicBezTo>
                <a:close/>
                <a:moveTo>
                  <a:pt x="4084" y="1809"/>
                </a:moveTo>
                <a:cubicBezTo>
                  <a:pt x="4081" y="1812"/>
                  <a:pt x="4081" y="1812"/>
                  <a:pt x="4081" y="1812"/>
                </a:cubicBezTo>
                <a:cubicBezTo>
                  <a:pt x="4084" y="1815"/>
                  <a:pt x="4084" y="1815"/>
                  <a:pt x="4084" y="1815"/>
                </a:cubicBezTo>
                <a:cubicBezTo>
                  <a:pt x="4139" y="1883"/>
                  <a:pt x="4139" y="1883"/>
                  <a:pt x="4139" y="1883"/>
                </a:cubicBezTo>
                <a:cubicBezTo>
                  <a:pt x="4142" y="1887"/>
                  <a:pt x="4142" y="1887"/>
                  <a:pt x="4142" y="1887"/>
                </a:cubicBezTo>
                <a:cubicBezTo>
                  <a:pt x="4146" y="1883"/>
                  <a:pt x="4146" y="1883"/>
                  <a:pt x="4146" y="1883"/>
                </a:cubicBezTo>
                <a:cubicBezTo>
                  <a:pt x="4217" y="1819"/>
                  <a:pt x="4217" y="1819"/>
                  <a:pt x="4217" y="1819"/>
                </a:cubicBezTo>
                <a:cubicBezTo>
                  <a:pt x="4220" y="1815"/>
                  <a:pt x="4220" y="1815"/>
                  <a:pt x="4220" y="1815"/>
                </a:cubicBezTo>
                <a:cubicBezTo>
                  <a:pt x="4217" y="1815"/>
                  <a:pt x="4217" y="1815"/>
                  <a:pt x="4217" y="1815"/>
                </a:cubicBezTo>
                <a:cubicBezTo>
                  <a:pt x="4159" y="1744"/>
                  <a:pt x="4159" y="1744"/>
                  <a:pt x="4159" y="1744"/>
                </a:cubicBezTo>
                <a:cubicBezTo>
                  <a:pt x="4159" y="1744"/>
                  <a:pt x="4159" y="1744"/>
                  <a:pt x="4159" y="1744"/>
                </a:cubicBezTo>
                <a:cubicBezTo>
                  <a:pt x="4155" y="1744"/>
                  <a:pt x="4155" y="1744"/>
                  <a:pt x="4155" y="1744"/>
                </a:cubicBezTo>
                <a:cubicBezTo>
                  <a:pt x="4084" y="1809"/>
                  <a:pt x="4084" y="1809"/>
                  <a:pt x="4084" y="1809"/>
                </a:cubicBezTo>
                <a:close/>
                <a:moveTo>
                  <a:pt x="3994" y="1890"/>
                </a:moveTo>
                <a:cubicBezTo>
                  <a:pt x="3990" y="1893"/>
                  <a:pt x="3990" y="1893"/>
                  <a:pt x="3990" y="1893"/>
                </a:cubicBezTo>
                <a:cubicBezTo>
                  <a:pt x="3990" y="1896"/>
                  <a:pt x="3990" y="1896"/>
                  <a:pt x="3990" y="1896"/>
                </a:cubicBezTo>
                <a:cubicBezTo>
                  <a:pt x="4049" y="1964"/>
                  <a:pt x="4049" y="1964"/>
                  <a:pt x="4049" y="1964"/>
                </a:cubicBezTo>
                <a:cubicBezTo>
                  <a:pt x="4052" y="1968"/>
                  <a:pt x="4052" y="1968"/>
                  <a:pt x="4052" y="1968"/>
                </a:cubicBezTo>
                <a:cubicBezTo>
                  <a:pt x="4055" y="1964"/>
                  <a:pt x="4055" y="1964"/>
                  <a:pt x="4055" y="1964"/>
                </a:cubicBezTo>
                <a:cubicBezTo>
                  <a:pt x="4126" y="1900"/>
                  <a:pt x="4126" y="1900"/>
                  <a:pt x="4126" y="1900"/>
                </a:cubicBezTo>
                <a:cubicBezTo>
                  <a:pt x="4130" y="1900"/>
                  <a:pt x="4130" y="1900"/>
                  <a:pt x="4130" y="1900"/>
                </a:cubicBezTo>
                <a:cubicBezTo>
                  <a:pt x="4126" y="1896"/>
                  <a:pt x="4126" y="1896"/>
                  <a:pt x="4126" y="1896"/>
                </a:cubicBezTo>
                <a:cubicBezTo>
                  <a:pt x="4068" y="1828"/>
                  <a:pt x="4068" y="1828"/>
                  <a:pt x="4068" y="1828"/>
                </a:cubicBezTo>
                <a:cubicBezTo>
                  <a:pt x="4068" y="1825"/>
                  <a:pt x="4068" y="1825"/>
                  <a:pt x="4068" y="1825"/>
                </a:cubicBezTo>
                <a:cubicBezTo>
                  <a:pt x="4065" y="1828"/>
                  <a:pt x="4065" y="1828"/>
                  <a:pt x="4065" y="1828"/>
                </a:cubicBezTo>
                <a:cubicBezTo>
                  <a:pt x="3994" y="1890"/>
                  <a:pt x="3994" y="1890"/>
                  <a:pt x="3994" y="1890"/>
                </a:cubicBezTo>
                <a:close/>
                <a:moveTo>
                  <a:pt x="3900" y="1974"/>
                </a:moveTo>
                <a:cubicBezTo>
                  <a:pt x="3900" y="1974"/>
                  <a:pt x="3900" y="1974"/>
                  <a:pt x="3900" y="1974"/>
                </a:cubicBezTo>
                <a:cubicBezTo>
                  <a:pt x="3900" y="1977"/>
                  <a:pt x="3900" y="1977"/>
                  <a:pt x="3900" y="1977"/>
                </a:cubicBezTo>
                <a:cubicBezTo>
                  <a:pt x="3958" y="2045"/>
                  <a:pt x="3958" y="2045"/>
                  <a:pt x="3958" y="2045"/>
                </a:cubicBezTo>
                <a:cubicBezTo>
                  <a:pt x="3961" y="2048"/>
                  <a:pt x="3961" y="2048"/>
                  <a:pt x="3961" y="2048"/>
                </a:cubicBezTo>
                <a:cubicBezTo>
                  <a:pt x="3964" y="2045"/>
                  <a:pt x="3964" y="2045"/>
                  <a:pt x="3964" y="2045"/>
                </a:cubicBezTo>
                <a:cubicBezTo>
                  <a:pt x="4036" y="1984"/>
                  <a:pt x="4036" y="1984"/>
                  <a:pt x="4036" y="1984"/>
                </a:cubicBezTo>
                <a:cubicBezTo>
                  <a:pt x="4036" y="1981"/>
                  <a:pt x="4036" y="1981"/>
                  <a:pt x="4036" y="1981"/>
                </a:cubicBezTo>
                <a:cubicBezTo>
                  <a:pt x="4036" y="1977"/>
                  <a:pt x="4036" y="1977"/>
                  <a:pt x="4036" y="1977"/>
                </a:cubicBezTo>
                <a:cubicBezTo>
                  <a:pt x="3977" y="1909"/>
                  <a:pt x="3977" y="1909"/>
                  <a:pt x="3977" y="1909"/>
                </a:cubicBezTo>
                <a:cubicBezTo>
                  <a:pt x="3974" y="1906"/>
                  <a:pt x="3974" y="1906"/>
                  <a:pt x="3974" y="1906"/>
                </a:cubicBezTo>
                <a:cubicBezTo>
                  <a:pt x="3974" y="1909"/>
                  <a:pt x="3974" y="1909"/>
                  <a:pt x="3974" y="1909"/>
                </a:cubicBezTo>
                <a:cubicBezTo>
                  <a:pt x="3900" y="1974"/>
                  <a:pt x="3900" y="1974"/>
                  <a:pt x="3900" y="1974"/>
                </a:cubicBezTo>
                <a:close/>
                <a:moveTo>
                  <a:pt x="3773" y="2087"/>
                </a:moveTo>
                <a:cubicBezTo>
                  <a:pt x="3770" y="2091"/>
                  <a:pt x="3770" y="2091"/>
                  <a:pt x="3770" y="2091"/>
                </a:cubicBezTo>
                <a:cubicBezTo>
                  <a:pt x="3773" y="2091"/>
                  <a:pt x="3773" y="2091"/>
                  <a:pt x="3773" y="2091"/>
                </a:cubicBezTo>
                <a:cubicBezTo>
                  <a:pt x="3832" y="2162"/>
                  <a:pt x="3832" y="2162"/>
                  <a:pt x="3832" y="2162"/>
                </a:cubicBezTo>
                <a:cubicBezTo>
                  <a:pt x="3832" y="2162"/>
                  <a:pt x="3832" y="2162"/>
                  <a:pt x="3832" y="2162"/>
                </a:cubicBezTo>
                <a:cubicBezTo>
                  <a:pt x="3835" y="2162"/>
                  <a:pt x="3835" y="2162"/>
                  <a:pt x="3835" y="2162"/>
                </a:cubicBezTo>
                <a:cubicBezTo>
                  <a:pt x="3945" y="2065"/>
                  <a:pt x="3945" y="2065"/>
                  <a:pt x="3945" y="2065"/>
                </a:cubicBezTo>
                <a:cubicBezTo>
                  <a:pt x="3945" y="2061"/>
                  <a:pt x="3945" y="2061"/>
                  <a:pt x="3945" y="2061"/>
                </a:cubicBezTo>
                <a:cubicBezTo>
                  <a:pt x="3945" y="2058"/>
                  <a:pt x="3945" y="2058"/>
                  <a:pt x="3945" y="2058"/>
                </a:cubicBezTo>
                <a:cubicBezTo>
                  <a:pt x="3887" y="1990"/>
                  <a:pt x="3887" y="1990"/>
                  <a:pt x="3887" y="1990"/>
                </a:cubicBezTo>
                <a:cubicBezTo>
                  <a:pt x="3884" y="1987"/>
                  <a:pt x="3884" y="1987"/>
                  <a:pt x="3884" y="1987"/>
                </a:cubicBezTo>
                <a:cubicBezTo>
                  <a:pt x="3880" y="1990"/>
                  <a:pt x="3880" y="1990"/>
                  <a:pt x="3880" y="1990"/>
                </a:cubicBezTo>
                <a:cubicBezTo>
                  <a:pt x="3773" y="2087"/>
                  <a:pt x="3773" y="2087"/>
                  <a:pt x="3773" y="2087"/>
                </a:cubicBezTo>
                <a:close/>
                <a:moveTo>
                  <a:pt x="5437" y="757"/>
                </a:moveTo>
                <a:cubicBezTo>
                  <a:pt x="5434" y="757"/>
                  <a:pt x="5434" y="757"/>
                  <a:pt x="5434" y="757"/>
                </a:cubicBezTo>
                <a:cubicBezTo>
                  <a:pt x="5437" y="760"/>
                  <a:pt x="5437" y="760"/>
                  <a:pt x="5437" y="760"/>
                </a:cubicBezTo>
                <a:cubicBezTo>
                  <a:pt x="5492" y="828"/>
                  <a:pt x="5492" y="828"/>
                  <a:pt x="5492" y="828"/>
                </a:cubicBezTo>
                <a:cubicBezTo>
                  <a:pt x="5495" y="831"/>
                  <a:pt x="5495" y="831"/>
                  <a:pt x="5495" y="831"/>
                </a:cubicBezTo>
                <a:cubicBezTo>
                  <a:pt x="5499" y="828"/>
                  <a:pt x="5499" y="828"/>
                  <a:pt x="5499" y="828"/>
                </a:cubicBezTo>
                <a:cubicBezTo>
                  <a:pt x="5570" y="767"/>
                  <a:pt x="5570" y="767"/>
                  <a:pt x="5570" y="767"/>
                </a:cubicBezTo>
                <a:cubicBezTo>
                  <a:pt x="5573" y="764"/>
                  <a:pt x="5573" y="764"/>
                  <a:pt x="5573" y="764"/>
                </a:cubicBezTo>
                <a:cubicBezTo>
                  <a:pt x="5570" y="760"/>
                  <a:pt x="5570" y="760"/>
                  <a:pt x="5570" y="760"/>
                </a:cubicBezTo>
                <a:cubicBezTo>
                  <a:pt x="5512" y="692"/>
                  <a:pt x="5512" y="692"/>
                  <a:pt x="5512" y="692"/>
                </a:cubicBezTo>
                <a:cubicBezTo>
                  <a:pt x="5512" y="689"/>
                  <a:pt x="5512" y="689"/>
                  <a:pt x="5512" y="689"/>
                </a:cubicBezTo>
                <a:cubicBezTo>
                  <a:pt x="5508" y="692"/>
                  <a:pt x="5508" y="692"/>
                  <a:pt x="5508" y="692"/>
                </a:cubicBezTo>
                <a:cubicBezTo>
                  <a:pt x="5437" y="757"/>
                  <a:pt x="5437" y="757"/>
                  <a:pt x="5437" y="757"/>
                </a:cubicBezTo>
                <a:close/>
                <a:moveTo>
                  <a:pt x="5347" y="838"/>
                </a:moveTo>
                <a:cubicBezTo>
                  <a:pt x="5343" y="841"/>
                  <a:pt x="5343" y="841"/>
                  <a:pt x="5343" y="841"/>
                </a:cubicBezTo>
                <a:cubicBezTo>
                  <a:pt x="5343" y="841"/>
                  <a:pt x="5343" y="841"/>
                  <a:pt x="5343" y="841"/>
                </a:cubicBezTo>
                <a:cubicBezTo>
                  <a:pt x="5402" y="912"/>
                  <a:pt x="5402" y="912"/>
                  <a:pt x="5402" y="912"/>
                </a:cubicBezTo>
                <a:cubicBezTo>
                  <a:pt x="5405" y="912"/>
                  <a:pt x="5405" y="912"/>
                  <a:pt x="5405" y="912"/>
                </a:cubicBezTo>
                <a:cubicBezTo>
                  <a:pt x="5408" y="912"/>
                  <a:pt x="5408" y="912"/>
                  <a:pt x="5408" y="912"/>
                </a:cubicBezTo>
                <a:cubicBezTo>
                  <a:pt x="5479" y="848"/>
                  <a:pt x="5479" y="848"/>
                  <a:pt x="5479" y="848"/>
                </a:cubicBezTo>
                <a:cubicBezTo>
                  <a:pt x="5482" y="844"/>
                  <a:pt x="5482" y="844"/>
                  <a:pt x="5482" y="844"/>
                </a:cubicBezTo>
                <a:cubicBezTo>
                  <a:pt x="5479" y="841"/>
                  <a:pt x="5479" y="841"/>
                  <a:pt x="5479" y="841"/>
                </a:cubicBezTo>
                <a:cubicBezTo>
                  <a:pt x="5421" y="773"/>
                  <a:pt x="5421" y="773"/>
                  <a:pt x="5421" y="773"/>
                </a:cubicBezTo>
                <a:cubicBezTo>
                  <a:pt x="5418" y="770"/>
                  <a:pt x="5418" y="770"/>
                  <a:pt x="5418" y="770"/>
                </a:cubicBezTo>
                <a:cubicBezTo>
                  <a:pt x="5418" y="773"/>
                  <a:pt x="5418" y="773"/>
                  <a:pt x="5418" y="773"/>
                </a:cubicBezTo>
                <a:cubicBezTo>
                  <a:pt x="5347" y="838"/>
                  <a:pt x="5347" y="838"/>
                  <a:pt x="5347" y="838"/>
                </a:cubicBezTo>
                <a:close/>
                <a:moveTo>
                  <a:pt x="5253" y="919"/>
                </a:moveTo>
                <a:cubicBezTo>
                  <a:pt x="5253" y="922"/>
                  <a:pt x="5253" y="922"/>
                  <a:pt x="5253" y="922"/>
                </a:cubicBezTo>
                <a:cubicBezTo>
                  <a:pt x="5253" y="925"/>
                  <a:pt x="5253" y="925"/>
                  <a:pt x="5253" y="925"/>
                </a:cubicBezTo>
                <a:cubicBezTo>
                  <a:pt x="5311" y="993"/>
                  <a:pt x="5311" y="993"/>
                  <a:pt x="5311" y="993"/>
                </a:cubicBezTo>
                <a:cubicBezTo>
                  <a:pt x="5314" y="997"/>
                  <a:pt x="5314" y="997"/>
                  <a:pt x="5314" y="997"/>
                </a:cubicBezTo>
                <a:cubicBezTo>
                  <a:pt x="5314" y="993"/>
                  <a:pt x="5314" y="993"/>
                  <a:pt x="5314" y="993"/>
                </a:cubicBezTo>
                <a:cubicBezTo>
                  <a:pt x="5389" y="929"/>
                  <a:pt x="5389" y="929"/>
                  <a:pt x="5389" y="929"/>
                </a:cubicBezTo>
                <a:cubicBezTo>
                  <a:pt x="5389" y="925"/>
                  <a:pt x="5389" y="925"/>
                  <a:pt x="5389" y="925"/>
                </a:cubicBezTo>
                <a:cubicBezTo>
                  <a:pt x="5389" y="925"/>
                  <a:pt x="5389" y="925"/>
                  <a:pt x="5389" y="925"/>
                </a:cubicBezTo>
                <a:cubicBezTo>
                  <a:pt x="5330" y="854"/>
                  <a:pt x="5330" y="854"/>
                  <a:pt x="5330" y="854"/>
                </a:cubicBezTo>
                <a:cubicBezTo>
                  <a:pt x="5327" y="854"/>
                  <a:pt x="5327" y="854"/>
                  <a:pt x="5327" y="854"/>
                </a:cubicBezTo>
                <a:cubicBezTo>
                  <a:pt x="5324" y="854"/>
                  <a:pt x="5324" y="854"/>
                  <a:pt x="5324" y="854"/>
                </a:cubicBezTo>
                <a:cubicBezTo>
                  <a:pt x="5253" y="919"/>
                  <a:pt x="5253" y="919"/>
                  <a:pt x="5253" y="919"/>
                </a:cubicBezTo>
                <a:close/>
                <a:moveTo>
                  <a:pt x="5162" y="1000"/>
                </a:moveTo>
                <a:cubicBezTo>
                  <a:pt x="5159" y="1003"/>
                  <a:pt x="5159" y="1003"/>
                  <a:pt x="5159" y="1003"/>
                </a:cubicBezTo>
                <a:cubicBezTo>
                  <a:pt x="5162" y="1006"/>
                  <a:pt x="5162" y="1006"/>
                  <a:pt x="5162" y="1006"/>
                </a:cubicBezTo>
                <a:cubicBezTo>
                  <a:pt x="5220" y="1074"/>
                  <a:pt x="5220" y="1074"/>
                  <a:pt x="5220" y="1074"/>
                </a:cubicBezTo>
                <a:cubicBezTo>
                  <a:pt x="5220" y="1077"/>
                  <a:pt x="5220" y="1077"/>
                  <a:pt x="5220" y="1077"/>
                </a:cubicBezTo>
                <a:cubicBezTo>
                  <a:pt x="5224" y="1074"/>
                  <a:pt x="5224" y="1074"/>
                  <a:pt x="5224" y="1074"/>
                </a:cubicBezTo>
                <a:cubicBezTo>
                  <a:pt x="5295" y="1010"/>
                  <a:pt x="5295" y="1010"/>
                  <a:pt x="5295" y="1010"/>
                </a:cubicBezTo>
                <a:cubicBezTo>
                  <a:pt x="5298" y="1010"/>
                  <a:pt x="5298" y="1010"/>
                  <a:pt x="5298" y="1010"/>
                </a:cubicBezTo>
                <a:cubicBezTo>
                  <a:pt x="5298" y="1006"/>
                  <a:pt x="5298" y="1006"/>
                  <a:pt x="5298" y="1006"/>
                </a:cubicBezTo>
                <a:cubicBezTo>
                  <a:pt x="5240" y="938"/>
                  <a:pt x="5240" y="938"/>
                  <a:pt x="5240" y="938"/>
                </a:cubicBezTo>
                <a:cubicBezTo>
                  <a:pt x="5236" y="935"/>
                  <a:pt x="5236" y="935"/>
                  <a:pt x="5236" y="935"/>
                </a:cubicBezTo>
                <a:cubicBezTo>
                  <a:pt x="5233" y="938"/>
                  <a:pt x="5233" y="938"/>
                  <a:pt x="5233" y="938"/>
                </a:cubicBezTo>
                <a:cubicBezTo>
                  <a:pt x="5162" y="1000"/>
                  <a:pt x="5162" y="1000"/>
                  <a:pt x="5162" y="1000"/>
                </a:cubicBezTo>
                <a:close/>
                <a:moveTo>
                  <a:pt x="5071" y="1084"/>
                </a:moveTo>
                <a:cubicBezTo>
                  <a:pt x="5068" y="1084"/>
                  <a:pt x="5068" y="1084"/>
                  <a:pt x="5068" y="1084"/>
                </a:cubicBezTo>
                <a:cubicBezTo>
                  <a:pt x="5071" y="1087"/>
                  <a:pt x="5071" y="1087"/>
                  <a:pt x="5071" y="1087"/>
                </a:cubicBezTo>
                <a:cubicBezTo>
                  <a:pt x="5130" y="1155"/>
                  <a:pt x="5130" y="1155"/>
                  <a:pt x="5130" y="1155"/>
                </a:cubicBezTo>
                <a:cubicBezTo>
                  <a:pt x="5130" y="1158"/>
                  <a:pt x="5130" y="1158"/>
                  <a:pt x="5130" y="1158"/>
                </a:cubicBezTo>
                <a:cubicBezTo>
                  <a:pt x="5133" y="1155"/>
                  <a:pt x="5133" y="1155"/>
                  <a:pt x="5133" y="1155"/>
                </a:cubicBezTo>
                <a:cubicBezTo>
                  <a:pt x="5204" y="1094"/>
                  <a:pt x="5204" y="1094"/>
                  <a:pt x="5204" y="1094"/>
                </a:cubicBezTo>
                <a:cubicBezTo>
                  <a:pt x="5207" y="1090"/>
                  <a:pt x="5207" y="1090"/>
                  <a:pt x="5207" y="1090"/>
                </a:cubicBezTo>
                <a:cubicBezTo>
                  <a:pt x="5204" y="1087"/>
                  <a:pt x="5204" y="1087"/>
                  <a:pt x="5204" y="1087"/>
                </a:cubicBezTo>
                <a:cubicBezTo>
                  <a:pt x="5149" y="1019"/>
                  <a:pt x="5149" y="1019"/>
                  <a:pt x="5149" y="1019"/>
                </a:cubicBezTo>
                <a:cubicBezTo>
                  <a:pt x="5146" y="1016"/>
                  <a:pt x="5146" y="1016"/>
                  <a:pt x="5146" y="1016"/>
                </a:cubicBezTo>
                <a:cubicBezTo>
                  <a:pt x="5143" y="1019"/>
                  <a:pt x="5143" y="1019"/>
                  <a:pt x="5143" y="1019"/>
                </a:cubicBezTo>
                <a:cubicBezTo>
                  <a:pt x="5071" y="1084"/>
                  <a:pt x="5071" y="1084"/>
                  <a:pt x="5071" y="1084"/>
                </a:cubicBezTo>
                <a:close/>
                <a:moveTo>
                  <a:pt x="4981" y="1165"/>
                </a:moveTo>
                <a:cubicBezTo>
                  <a:pt x="4978" y="1168"/>
                  <a:pt x="4978" y="1168"/>
                  <a:pt x="4978" y="1168"/>
                </a:cubicBezTo>
                <a:cubicBezTo>
                  <a:pt x="4981" y="1168"/>
                  <a:pt x="4981" y="1168"/>
                  <a:pt x="4981" y="1168"/>
                </a:cubicBezTo>
                <a:cubicBezTo>
                  <a:pt x="5036" y="1239"/>
                  <a:pt x="5036" y="1239"/>
                  <a:pt x="5036" y="1239"/>
                </a:cubicBezTo>
                <a:cubicBezTo>
                  <a:pt x="5039" y="1239"/>
                  <a:pt x="5039" y="1239"/>
                  <a:pt x="5039" y="1239"/>
                </a:cubicBezTo>
                <a:cubicBezTo>
                  <a:pt x="5042" y="1239"/>
                  <a:pt x="5042" y="1239"/>
                  <a:pt x="5042" y="1239"/>
                </a:cubicBezTo>
                <a:cubicBezTo>
                  <a:pt x="5113" y="1175"/>
                  <a:pt x="5113" y="1175"/>
                  <a:pt x="5113" y="1175"/>
                </a:cubicBezTo>
                <a:cubicBezTo>
                  <a:pt x="5117" y="1171"/>
                  <a:pt x="5117" y="1171"/>
                  <a:pt x="5117" y="1171"/>
                </a:cubicBezTo>
                <a:cubicBezTo>
                  <a:pt x="5113" y="1168"/>
                  <a:pt x="5113" y="1168"/>
                  <a:pt x="5113" y="1168"/>
                </a:cubicBezTo>
                <a:cubicBezTo>
                  <a:pt x="5055" y="1100"/>
                  <a:pt x="5055" y="1100"/>
                  <a:pt x="5055" y="1100"/>
                </a:cubicBezTo>
                <a:cubicBezTo>
                  <a:pt x="5055" y="1097"/>
                  <a:pt x="5055" y="1097"/>
                  <a:pt x="5055" y="1097"/>
                </a:cubicBezTo>
                <a:cubicBezTo>
                  <a:pt x="5052" y="1100"/>
                  <a:pt x="5052" y="1100"/>
                  <a:pt x="5052" y="1100"/>
                </a:cubicBezTo>
                <a:cubicBezTo>
                  <a:pt x="4981" y="1165"/>
                  <a:pt x="4981" y="1165"/>
                  <a:pt x="4981" y="1165"/>
                </a:cubicBezTo>
                <a:close/>
                <a:moveTo>
                  <a:pt x="4890" y="1246"/>
                </a:moveTo>
                <a:cubicBezTo>
                  <a:pt x="4887" y="1249"/>
                  <a:pt x="4887" y="1249"/>
                  <a:pt x="4887" y="1249"/>
                </a:cubicBezTo>
                <a:cubicBezTo>
                  <a:pt x="4890" y="1252"/>
                  <a:pt x="4890" y="1252"/>
                  <a:pt x="4890" y="1252"/>
                </a:cubicBezTo>
                <a:cubicBezTo>
                  <a:pt x="4945" y="1320"/>
                  <a:pt x="4945" y="1320"/>
                  <a:pt x="4945" y="1320"/>
                </a:cubicBezTo>
                <a:cubicBezTo>
                  <a:pt x="4948" y="1323"/>
                  <a:pt x="4948" y="1323"/>
                  <a:pt x="4948" y="1323"/>
                </a:cubicBezTo>
                <a:cubicBezTo>
                  <a:pt x="4952" y="1320"/>
                  <a:pt x="4952" y="1320"/>
                  <a:pt x="4952" y="1320"/>
                </a:cubicBezTo>
                <a:cubicBezTo>
                  <a:pt x="5023" y="1255"/>
                  <a:pt x="5023" y="1255"/>
                  <a:pt x="5023" y="1255"/>
                </a:cubicBezTo>
                <a:cubicBezTo>
                  <a:pt x="5026" y="1252"/>
                  <a:pt x="5026" y="1252"/>
                  <a:pt x="5026" y="1252"/>
                </a:cubicBezTo>
                <a:cubicBezTo>
                  <a:pt x="5023" y="1252"/>
                  <a:pt x="5023" y="1252"/>
                  <a:pt x="5023" y="1252"/>
                </a:cubicBezTo>
                <a:cubicBezTo>
                  <a:pt x="4965" y="1181"/>
                  <a:pt x="4965" y="1181"/>
                  <a:pt x="4965" y="1181"/>
                </a:cubicBezTo>
                <a:cubicBezTo>
                  <a:pt x="4965" y="1181"/>
                  <a:pt x="4965" y="1181"/>
                  <a:pt x="4965" y="1181"/>
                </a:cubicBezTo>
                <a:cubicBezTo>
                  <a:pt x="4961" y="1181"/>
                  <a:pt x="4961" y="1181"/>
                  <a:pt x="4961" y="1181"/>
                </a:cubicBezTo>
                <a:cubicBezTo>
                  <a:pt x="4890" y="1246"/>
                  <a:pt x="4890" y="1246"/>
                  <a:pt x="4890" y="1246"/>
                </a:cubicBezTo>
                <a:close/>
                <a:moveTo>
                  <a:pt x="4796" y="1327"/>
                </a:moveTo>
                <a:cubicBezTo>
                  <a:pt x="4796" y="1330"/>
                  <a:pt x="4796" y="1330"/>
                  <a:pt x="4796" y="1330"/>
                </a:cubicBezTo>
                <a:cubicBezTo>
                  <a:pt x="4796" y="1333"/>
                  <a:pt x="4796" y="1333"/>
                  <a:pt x="4796" y="1333"/>
                </a:cubicBezTo>
                <a:cubicBezTo>
                  <a:pt x="4855" y="1401"/>
                  <a:pt x="4855" y="1401"/>
                  <a:pt x="4855" y="1401"/>
                </a:cubicBezTo>
                <a:cubicBezTo>
                  <a:pt x="4858" y="1404"/>
                  <a:pt x="4858" y="1404"/>
                  <a:pt x="4858" y="1404"/>
                </a:cubicBezTo>
                <a:cubicBezTo>
                  <a:pt x="4861" y="1401"/>
                  <a:pt x="4861" y="1401"/>
                  <a:pt x="4861" y="1401"/>
                </a:cubicBezTo>
                <a:cubicBezTo>
                  <a:pt x="4932" y="1336"/>
                  <a:pt x="4932" y="1336"/>
                  <a:pt x="4932" y="1336"/>
                </a:cubicBezTo>
                <a:cubicBezTo>
                  <a:pt x="4935" y="1336"/>
                  <a:pt x="4935" y="1336"/>
                  <a:pt x="4935" y="1336"/>
                </a:cubicBezTo>
                <a:cubicBezTo>
                  <a:pt x="4932" y="1333"/>
                  <a:pt x="4932" y="1333"/>
                  <a:pt x="4932" y="1333"/>
                </a:cubicBezTo>
                <a:cubicBezTo>
                  <a:pt x="4874" y="1265"/>
                  <a:pt x="4874" y="1265"/>
                  <a:pt x="4874" y="1265"/>
                </a:cubicBezTo>
                <a:cubicBezTo>
                  <a:pt x="4871" y="1262"/>
                  <a:pt x="4871" y="1262"/>
                  <a:pt x="4871" y="1262"/>
                </a:cubicBezTo>
                <a:cubicBezTo>
                  <a:pt x="4871" y="1265"/>
                  <a:pt x="4871" y="1265"/>
                  <a:pt x="4871" y="1265"/>
                </a:cubicBezTo>
                <a:cubicBezTo>
                  <a:pt x="4796" y="1327"/>
                  <a:pt x="4796" y="1327"/>
                  <a:pt x="4796" y="1327"/>
                </a:cubicBezTo>
                <a:close/>
                <a:moveTo>
                  <a:pt x="4706" y="1411"/>
                </a:moveTo>
                <a:cubicBezTo>
                  <a:pt x="4702" y="1411"/>
                  <a:pt x="4702" y="1411"/>
                  <a:pt x="4702" y="1411"/>
                </a:cubicBezTo>
                <a:cubicBezTo>
                  <a:pt x="4706" y="1414"/>
                  <a:pt x="4706" y="1414"/>
                  <a:pt x="4706" y="1414"/>
                </a:cubicBezTo>
                <a:cubicBezTo>
                  <a:pt x="4764" y="1482"/>
                  <a:pt x="4764" y="1482"/>
                  <a:pt x="4764" y="1482"/>
                </a:cubicBezTo>
                <a:cubicBezTo>
                  <a:pt x="4767" y="1485"/>
                  <a:pt x="4767" y="1485"/>
                  <a:pt x="4767" y="1485"/>
                </a:cubicBezTo>
                <a:cubicBezTo>
                  <a:pt x="4767" y="1482"/>
                  <a:pt x="4767" y="1482"/>
                  <a:pt x="4767" y="1482"/>
                </a:cubicBezTo>
                <a:cubicBezTo>
                  <a:pt x="4842" y="1421"/>
                  <a:pt x="4842" y="1421"/>
                  <a:pt x="4842" y="1421"/>
                </a:cubicBezTo>
                <a:cubicBezTo>
                  <a:pt x="4842" y="1417"/>
                  <a:pt x="4842" y="1417"/>
                  <a:pt x="4842" y="1417"/>
                </a:cubicBezTo>
                <a:cubicBezTo>
                  <a:pt x="4842" y="1414"/>
                  <a:pt x="4842" y="1414"/>
                  <a:pt x="4842" y="1414"/>
                </a:cubicBezTo>
                <a:cubicBezTo>
                  <a:pt x="4783" y="1346"/>
                  <a:pt x="4783" y="1346"/>
                  <a:pt x="4783" y="1346"/>
                </a:cubicBezTo>
                <a:cubicBezTo>
                  <a:pt x="4780" y="1343"/>
                  <a:pt x="4780" y="1343"/>
                  <a:pt x="4780" y="1343"/>
                </a:cubicBezTo>
                <a:cubicBezTo>
                  <a:pt x="4777" y="1346"/>
                  <a:pt x="4777" y="1346"/>
                  <a:pt x="4777" y="1346"/>
                </a:cubicBezTo>
                <a:cubicBezTo>
                  <a:pt x="4706" y="1411"/>
                  <a:pt x="4706" y="1411"/>
                  <a:pt x="4706" y="1411"/>
                </a:cubicBezTo>
                <a:close/>
                <a:moveTo>
                  <a:pt x="4615" y="1492"/>
                </a:moveTo>
                <a:cubicBezTo>
                  <a:pt x="4612" y="1495"/>
                  <a:pt x="4612" y="1495"/>
                  <a:pt x="4612" y="1495"/>
                </a:cubicBezTo>
                <a:cubicBezTo>
                  <a:pt x="4615" y="1495"/>
                  <a:pt x="4615" y="1495"/>
                  <a:pt x="4615" y="1495"/>
                </a:cubicBezTo>
                <a:cubicBezTo>
                  <a:pt x="4673" y="1566"/>
                  <a:pt x="4673" y="1566"/>
                  <a:pt x="4673" y="1566"/>
                </a:cubicBezTo>
                <a:cubicBezTo>
                  <a:pt x="4673" y="1566"/>
                  <a:pt x="4673" y="1566"/>
                  <a:pt x="4673" y="1566"/>
                </a:cubicBezTo>
                <a:cubicBezTo>
                  <a:pt x="4677" y="1566"/>
                  <a:pt x="4677" y="1566"/>
                  <a:pt x="4677" y="1566"/>
                </a:cubicBezTo>
                <a:cubicBezTo>
                  <a:pt x="4748" y="1501"/>
                  <a:pt x="4748" y="1501"/>
                  <a:pt x="4748" y="1501"/>
                </a:cubicBezTo>
                <a:cubicBezTo>
                  <a:pt x="4751" y="1498"/>
                  <a:pt x="4751" y="1498"/>
                  <a:pt x="4751" y="1498"/>
                </a:cubicBezTo>
                <a:cubicBezTo>
                  <a:pt x="4751" y="1495"/>
                  <a:pt x="4751" y="1495"/>
                  <a:pt x="4751" y="1495"/>
                </a:cubicBezTo>
                <a:cubicBezTo>
                  <a:pt x="4693" y="1427"/>
                  <a:pt x="4693" y="1427"/>
                  <a:pt x="4693" y="1427"/>
                </a:cubicBezTo>
                <a:cubicBezTo>
                  <a:pt x="4689" y="1424"/>
                  <a:pt x="4689" y="1424"/>
                  <a:pt x="4689" y="1424"/>
                </a:cubicBezTo>
                <a:cubicBezTo>
                  <a:pt x="4686" y="1427"/>
                  <a:pt x="4686" y="1427"/>
                  <a:pt x="4686" y="1427"/>
                </a:cubicBezTo>
                <a:cubicBezTo>
                  <a:pt x="4615" y="1492"/>
                  <a:pt x="4615" y="1492"/>
                  <a:pt x="4615" y="1492"/>
                </a:cubicBezTo>
                <a:close/>
                <a:moveTo>
                  <a:pt x="4524" y="1573"/>
                </a:moveTo>
                <a:cubicBezTo>
                  <a:pt x="4521" y="1576"/>
                  <a:pt x="4521" y="1576"/>
                  <a:pt x="4521" y="1576"/>
                </a:cubicBezTo>
                <a:cubicBezTo>
                  <a:pt x="4524" y="1579"/>
                  <a:pt x="4524" y="1579"/>
                  <a:pt x="4524" y="1579"/>
                </a:cubicBezTo>
                <a:cubicBezTo>
                  <a:pt x="4583" y="1647"/>
                  <a:pt x="4583" y="1647"/>
                  <a:pt x="4583" y="1647"/>
                </a:cubicBezTo>
                <a:cubicBezTo>
                  <a:pt x="4583" y="1650"/>
                  <a:pt x="4583" y="1650"/>
                  <a:pt x="4583" y="1650"/>
                </a:cubicBezTo>
                <a:cubicBezTo>
                  <a:pt x="4586" y="1647"/>
                  <a:pt x="4586" y="1647"/>
                  <a:pt x="4586" y="1647"/>
                </a:cubicBezTo>
                <a:cubicBezTo>
                  <a:pt x="4657" y="1582"/>
                  <a:pt x="4657" y="1582"/>
                  <a:pt x="4657" y="1582"/>
                </a:cubicBezTo>
                <a:cubicBezTo>
                  <a:pt x="4660" y="1579"/>
                  <a:pt x="4660" y="1579"/>
                  <a:pt x="4660" y="1579"/>
                </a:cubicBezTo>
                <a:cubicBezTo>
                  <a:pt x="4657" y="1579"/>
                  <a:pt x="4657" y="1579"/>
                  <a:pt x="4657" y="1579"/>
                </a:cubicBezTo>
                <a:cubicBezTo>
                  <a:pt x="4602" y="1508"/>
                  <a:pt x="4602" y="1508"/>
                  <a:pt x="4602" y="1508"/>
                </a:cubicBezTo>
                <a:cubicBezTo>
                  <a:pt x="4599" y="1508"/>
                  <a:pt x="4599" y="1508"/>
                  <a:pt x="4599" y="1508"/>
                </a:cubicBezTo>
                <a:cubicBezTo>
                  <a:pt x="4596" y="1508"/>
                  <a:pt x="4596" y="1508"/>
                  <a:pt x="4596" y="1508"/>
                </a:cubicBezTo>
                <a:cubicBezTo>
                  <a:pt x="4524" y="1573"/>
                  <a:pt x="4524" y="1573"/>
                  <a:pt x="4524" y="1573"/>
                </a:cubicBezTo>
                <a:close/>
                <a:moveTo>
                  <a:pt x="4434" y="1654"/>
                </a:moveTo>
                <a:cubicBezTo>
                  <a:pt x="4431" y="1657"/>
                  <a:pt x="4431" y="1657"/>
                  <a:pt x="4431" y="1657"/>
                </a:cubicBezTo>
                <a:cubicBezTo>
                  <a:pt x="4434" y="1660"/>
                  <a:pt x="4434" y="1660"/>
                  <a:pt x="4434" y="1660"/>
                </a:cubicBezTo>
                <a:cubicBezTo>
                  <a:pt x="4489" y="1728"/>
                  <a:pt x="4489" y="1728"/>
                  <a:pt x="4489" y="1728"/>
                </a:cubicBezTo>
                <a:cubicBezTo>
                  <a:pt x="4492" y="1731"/>
                  <a:pt x="4492" y="1731"/>
                  <a:pt x="4492" y="1731"/>
                </a:cubicBezTo>
                <a:cubicBezTo>
                  <a:pt x="4495" y="1728"/>
                  <a:pt x="4495" y="1728"/>
                  <a:pt x="4495" y="1728"/>
                </a:cubicBezTo>
                <a:cubicBezTo>
                  <a:pt x="4566" y="1663"/>
                  <a:pt x="4566" y="1663"/>
                  <a:pt x="4566" y="1663"/>
                </a:cubicBezTo>
                <a:cubicBezTo>
                  <a:pt x="4570" y="1663"/>
                  <a:pt x="4570" y="1663"/>
                  <a:pt x="4570" y="1663"/>
                </a:cubicBezTo>
                <a:cubicBezTo>
                  <a:pt x="4566" y="1660"/>
                  <a:pt x="4566" y="1660"/>
                  <a:pt x="4566" y="1660"/>
                </a:cubicBezTo>
                <a:cubicBezTo>
                  <a:pt x="4508" y="1592"/>
                  <a:pt x="4508" y="1592"/>
                  <a:pt x="4508" y="1592"/>
                </a:cubicBezTo>
                <a:cubicBezTo>
                  <a:pt x="4508" y="1589"/>
                  <a:pt x="4508" y="1589"/>
                  <a:pt x="4508" y="1589"/>
                </a:cubicBezTo>
                <a:cubicBezTo>
                  <a:pt x="4505" y="1592"/>
                  <a:pt x="4505" y="1592"/>
                  <a:pt x="4505" y="1592"/>
                </a:cubicBezTo>
                <a:cubicBezTo>
                  <a:pt x="4434" y="1654"/>
                  <a:pt x="4434" y="1654"/>
                  <a:pt x="4434" y="1654"/>
                </a:cubicBezTo>
                <a:close/>
                <a:moveTo>
                  <a:pt x="4343" y="1738"/>
                </a:moveTo>
                <a:cubicBezTo>
                  <a:pt x="4340" y="1738"/>
                  <a:pt x="4340" y="1738"/>
                  <a:pt x="4340" y="1738"/>
                </a:cubicBezTo>
                <a:cubicBezTo>
                  <a:pt x="4340" y="1741"/>
                  <a:pt x="4340" y="1741"/>
                  <a:pt x="4340" y="1741"/>
                </a:cubicBezTo>
                <a:cubicBezTo>
                  <a:pt x="4398" y="1809"/>
                  <a:pt x="4398" y="1809"/>
                  <a:pt x="4398" y="1809"/>
                </a:cubicBezTo>
                <a:cubicBezTo>
                  <a:pt x="4401" y="1812"/>
                  <a:pt x="4401" y="1812"/>
                  <a:pt x="4401" y="1812"/>
                </a:cubicBezTo>
                <a:cubicBezTo>
                  <a:pt x="4405" y="1809"/>
                  <a:pt x="4405" y="1809"/>
                  <a:pt x="4405" y="1809"/>
                </a:cubicBezTo>
                <a:cubicBezTo>
                  <a:pt x="4476" y="1747"/>
                  <a:pt x="4476" y="1747"/>
                  <a:pt x="4476" y="1747"/>
                </a:cubicBezTo>
                <a:cubicBezTo>
                  <a:pt x="4479" y="1744"/>
                  <a:pt x="4479" y="1744"/>
                  <a:pt x="4479" y="1744"/>
                </a:cubicBezTo>
                <a:cubicBezTo>
                  <a:pt x="4476" y="1741"/>
                  <a:pt x="4476" y="1741"/>
                  <a:pt x="4476" y="1741"/>
                </a:cubicBezTo>
                <a:cubicBezTo>
                  <a:pt x="4418" y="1673"/>
                  <a:pt x="4418" y="1673"/>
                  <a:pt x="4418" y="1673"/>
                </a:cubicBezTo>
                <a:cubicBezTo>
                  <a:pt x="4418" y="1670"/>
                  <a:pt x="4418" y="1670"/>
                  <a:pt x="4418" y="1670"/>
                </a:cubicBezTo>
                <a:cubicBezTo>
                  <a:pt x="4414" y="1673"/>
                  <a:pt x="4414" y="1673"/>
                  <a:pt x="4414" y="1673"/>
                </a:cubicBezTo>
                <a:cubicBezTo>
                  <a:pt x="4343" y="1738"/>
                  <a:pt x="4343" y="1738"/>
                  <a:pt x="4343" y="1738"/>
                </a:cubicBezTo>
                <a:close/>
                <a:moveTo>
                  <a:pt x="4249" y="1819"/>
                </a:moveTo>
                <a:cubicBezTo>
                  <a:pt x="4249" y="1822"/>
                  <a:pt x="4249" y="1822"/>
                  <a:pt x="4249" y="1822"/>
                </a:cubicBezTo>
                <a:cubicBezTo>
                  <a:pt x="4249" y="1822"/>
                  <a:pt x="4249" y="1822"/>
                  <a:pt x="4249" y="1822"/>
                </a:cubicBezTo>
                <a:cubicBezTo>
                  <a:pt x="4308" y="1893"/>
                  <a:pt x="4308" y="1893"/>
                  <a:pt x="4308" y="1893"/>
                </a:cubicBezTo>
                <a:cubicBezTo>
                  <a:pt x="4311" y="1893"/>
                  <a:pt x="4311" y="1893"/>
                  <a:pt x="4311" y="1893"/>
                </a:cubicBezTo>
                <a:cubicBezTo>
                  <a:pt x="4314" y="1893"/>
                  <a:pt x="4314" y="1893"/>
                  <a:pt x="4314" y="1893"/>
                </a:cubicBezTo>
                <a:cubicBezTo>
                  <a:pt x="4385" y="1828"/>
                  <a:pt x="4385" y="1828"/>
                  <a:pt x="4385" y="1828"/>
                </a:cubicBezTo>
                <a:cubicBezTo>
                  <a:pt x="4385" y="1825"/>
                  <a:pt x="4385" y="1825"/>
                  <a:pt x="4385" y="1825"/>
                </a:cubicBezTo>
                <a:cubicBezTo>
                  <a:pt x="4385" y="1822"/>
                  <a:pt x="4385" y="1822"/>
                  <a:pt x="4385" y="1822"/>
                </a:cubicBezTo>
                <a:cubicBezTo>
                  <a:pt x="4327" y="1754"/>
                  <a:pt x="4327" y="1754"/>
                  <a:pt x="4327" y="1754"/>
                </a:cubicBezTo>
                <a:cubicBezTo>
                  <a:pt x="4324" y="1751"/>
                  <a:pt x="4324" y="1751"/>
                  <a:pt x="4324" y="1751"/>
                </a:cubicBezTo>
                <a:cubicBezTo>
                  <a:pt x="4324" y="1754"/>
                  <a:pt x="4324" y="1754"/>
                  <a:pt x="4324" y="1754"/>
                </a:cubicBezTo>
                <a:cubicBezTo>
                  <a:pt x="4249" y="1819"/>
                  <a:pt x="4249" y="1819"/>
                  <a:pt x="4249" y="1819"/>
                </a:cubicBezTo>
                <a:close/>
                <a:moveTo>
                  <a:pt x="4159" y="1900"/>
                </a:moveTo>
                <a:cubicBezTo>
                  <a:pt x="4155" y="1903"/>
                  <a:pt x="4155" y="1903"/>
                  <a:pt x="4155" y="1903"/>
                </a:cubicBezTo>
                <a:cubicBezTo>
                  <a:pt x="4159" y="1906"/>
                  <a:pt x="4159" y="1906"/>
                  <a:pt x="4159" y="1906"/>
                </a:cubicBezTo>
                <a:cubicBezTo>
                  <a:pt x="4217" y="1974"/>
                  <a:pt x="4217" y="1974"/>
                  <a:pt x="4217" y="1974"/>
                </a:cubicBezTo>
                <a:cubicBezTo>
                  <a:pt x="4220" y="1977"/>
                  <a:pt x="4220" y="1977"/>
                  <a:pt x="4220" y="1977"/>
                </a:cubicBezTo>
                <a:cubicBezTo>
                  <a:pt x="4220" y="1974"/>
                  <a:pt x="4220" y="1974"/>
                  <a:pt x="4220" y="1974"/>
                </a:cubicBezTo>
                <a:cubicBezTo>
                  <a:pt x="4295" y="1909"/>
                  <a:pt x="4295" y="1909"/>
                  <a:pt x="4295" y="1909"/>
                </a:cubicBezTo>
                <a:cubicBezTo>
                  <a:pt x="4295" y="1906"/>
                  <a:pt x="4295" y="1906"/>
                  <a:pt x="4295" y="1906"/>
                </a:cubicBezTo>
                <a:cubicBezTo>
                  <a:pt x="4295" y="1906"/>
                  <a:pt x="4295" y="1906"/>
                  <a:pt x="4295" y="1906"/>
                </a:cubicBezTo>
                <a:cubicBezTo>
                  <a:pt x="4236" y="1835"/>
                  <a:pt x="4236" y="1835"/>
                  <a:pt x="4236" y="1835"/>
                </a:cubicBezTo>
                <a:cubicBezTo>
                  <a:pt x="4233" y="1835"/>
                  <a:pt x="4233" y="1835"/>
                  <a:pt x="4233" y="1835"/>
                </a:cubicBezTo>
                <a:cubicBezTo>
                  <a:pt x="4230" y="1835"/>
                  <a:pt x="4230" y="1835"/>
                  <a:pt x="4230" y="1835"/>
                </a:cubicBezTo>
                <a:cubicBezTo>
                  <a:pt x="4159" y="1900"/>
                  <a:pt x="4159" y="1900"/>
                  <a:pt x="4159" y="1900"/>
                </a:cubicBezTo>
                <a:close/>
                <a:moveTo>
                  <a:pt x="4068" y="1981"/>
                </a:moveTo>
                <a:cubicBezTo>
                  <a:pt x="4065" y="1984"/>
                  <a:pt x="4065" y="1984"/>
                  <a:pt x="4065" y="1984"/>
                </a:cubicBezTo>
                <a:cubicBezTo>
                  <a:pt x="4068" y="1987"/>
                  <a:pt x="4068" y="1987"/>
                  <a:pt x="4068" y="1987"/>
                </a:cubicBezTo>
                <a:cubicBezTo>
                  <a:pt x="4126" y="2055"/>
                  <a:pt x="4126" y="2055"/>
                  <a:pt x="4126" y="2055"/>
                </a:cubicBezTo>
                <a:cubicBezTo>
                  <a:pt x="4126" y="2058"/>
                  <a:pt x="4126" y="2058"/>
                  <a:pt x="4126" y="2058"/>
                </a:cubicBezTo>
                <a:cubicBezTo>
                  <a:pt x="4130" y="2055"/>
                  <a:pt x="4130" y="2055"/>
                  <a:pt x="4130" y="2055"/>
                </a:cubicBezTo>
                <a:cubicBezTo>
                  <a:pt x="4201" y="1990"/>
                  <a:pt x="4201" y="1990"/>
                  <a:pt x="4201" y="1990"/>
                </a:cubicBezTo>
                <a:cubicBezTo>
                  <a:pt x="4204" y="1990"/>
                  <a:pt x="4204" y="1990"/>
                  <a:pt x="4204" y="1990"/>
                </a:cubicBezTo>
                <a:cubicBezTo>
                  <a:pt x="4201" y="1987"/>
                  <a:pt x="4201" y="1987"/>
                  <a:pt x="4201" y="1987"/>
                </a:cubicBezTo>
                <a:cubicBezTo>
                  <a:pt x="4146" y="1919"/>
                  <a:pt x="4146" y="1919"/>
                  <a:pt x="4146" y="1919"/>
                </a:cubicBezTo>
                <a:cubicBezTo>
                  <a:pt x="4142" y="1916"/>
                  <a:pt x="4142" y="1916"/>
                  <a:pt x="4142" y="1916"/>
                </a:cubicBezTo>
                <a:cubicBezTo>
                  <a:pt x="4139" y="1919"/>
                  <a:pt x="4139" y="1919"/>
                  <a:pt x="4139" y="1919"/>
                </a:cubicBezTo>
                <a:cubicBezTo>
                  <a:pt x="4068" y="1981"/>
                  <a:pt x="4068" y="1981"/>
                  <a:pt x="4068" y="1981"/>
                </a:cubicBezTo>
                <a:close/>
                <a:moveTo>
                  <a:pt x="3977" y="2065"/>
                </a:moveTo>
                <a:cubicBezTo>
                  <a:pt x="3974" y="2065"/>
                  <a:pt x="3974" y="2065"/>
                  <a:pt x="3974" y="2065"/>
                </a:cubicBezTo>
                <a:cubicBezTo>
                  <a:pt x="3977" y="2068"/>
                  <a:pt x="3977" y="2068"/>
                  <a:pt x="3977" y="2068"/>
                </a:cubicBezTo>
                <a:cubicBezTo>
                  <a:pt x="4032" y="2136"/>
                  <a:pt x="4032" y="2136"/>
                  <a:pt x="4032" y="2136"/>
                </a:cubicBezTo>
                <a:cubicBezTo>
                  <a:pt x="4036" y="2139"/>
                  <a:pt x="4036" y="2139"/>
                  <a:pt x="4036" y="2139"/>
                </a:cubicBezTo>
                <a:cubicBezTo>
                  <a:pt x="4039" y="2136"/>
                  <a:pt x="4039" y="2136"/>
                  <a:pt x="4039" y="2136"/>
                </a:cubicBezTo>
                <a:cubicBezTo>
                  <a:pt x="4110" y="2074"/>
                  <a:pt x="4110" y="2074"/>
                  <a:pt x="4110" y="2074"/>
                </a:cubicBezTo>
                <a:cubicBezTo>
                  <a:pt x="4113" y="2071"/>
                  <a:pt x="4113" y="2071"/>
                  <a:pt x="4113" y="2071"/>
                </a:cubicBezTo>
                <a:cubicBezTo>
                  <a:pt x="4110" y="2068"/>
                  <a:pt x="4110" y="2068"/>
                  <a:pt x="4110" y="2068"/>
                </a:cubicBezTo>
                <a:cubicBezTo>
                  <a:pt x="4055" y="2000"/>
                  <a:pt x="4055" y="2000"/>
                  <a:pt x="4055" y="2000"/>
                </a:cubicBezTo>
                <a:cubicBezTo>
                  <a:pt x="4052" y="1997"/>
                  <a:pt x="4052" y="1997"/>
                  <a:pt x="4052" y="1997"/>
                </a:cubicBezTo>
                <a:cubicBezTo>
                  <a:pt x="4049" y="2000"/>
                  <a:pt x="4049" y="2000"/>
                  <a:pt x="4049" y="2000"/>
                </a:cubicBezTo>
                <a:cubicBezTo>
                  <a:pt x="3977" y="2065"/>
                  <a:pt x="3977" y="2065"/>
                  <a:pt x="3977" y="2065"/>
                </a:cubicBezTo>
                <a:close/>
                <a:moveTo>
                  <a:pt x="3848" y="2178"/>
                </a:moveTo>
                <a:cubicBezTo>
                  <a:pt x="3848" y="2181"/>
                  <a:pt x="3848" y="2181"/>
                  <a:pt x="3848" y="2181"/>
                </a:cubicBezTo>
                <a:cubicBezTo>
                  <a:pt x="3848" y="2181"/>
                  <a:pt x="3848" y="2181"/>
                  <a:pt x="3848" y="2181"/>
                </a:cubicBezTo>
                <a:cubicBezTo>
                  <a:pt x="3906" y="2252"/>
                  <a:pt x="3906" y="2252"/>
                  <a:pt x="3906" y="2252"/>
                </a:cubicBezTo>
                <a:cubicBezTo>
                  <a:pt x="3909" y="2252"/>
                  <a:pt x="3909" y="2252"/>
                  <a:pt x="3909" y="2252"/>
                </a:cubicBezTo>
                <a:cubicBezTo>
                  <a:pt x="3913" y="2252"/>
                  <a:pt x="3913" y="2252"/>
                  <a:pt x="3913" y="2252"/>
                </a:cubicBezTo>
                <a:cubicBezTo>
                  <a:pt x="4020" y="2155"/>
                  <a:pt x="4020" y="2155"/>
                  <a:pt x="4020" y="2155"/>
                </a:cubicBezTo>
                <a:cubicBezTo>
                  <a:pt x="4023" y="2152"/>
                  <a:pt x="4023" y="2152"/>
                  <a:pt x="4023" y="2152"/>
                </a:cubicBezTo>
                <a:cubicBezTo>
                  <a:pt x="4020" y="2149"/>
                  <a:pt x="4020" y="2149"/>
                  <a:pt x="4020" y="2149"/>
                </a:cubicBezTo>
                <a:cubicBezTo>
                  <a:pt x="3961" y="2081"/>
                  <a:pt x="3961" y="2081"/>
                  <a:pt x="3961" y="2081"/>
                </a:cubicBezTo>
                <a:cubicBezTo>
                  <a:pt x="3961" y="2078"/>
                  <a:pt x="3961" y="2078"/>
                  <a:pt x="3961" y="2078"/>
                </a:cubicBezTo>
                <a:cubicBezTo>
                  <a:pt x="3958" y="2081"/>
                  <a:pt x="3958" y="2081"/>
                  <a:pt x="3958" y="2081"/>
                </a:cubicBezTo>
                <a:cubicBezTo>
                  <a:pt x="3848" y="2178"/>
                  <a:pt x="3848" y="2178"/>
                  <a:pt x="3848" y="2178"/>
                </a:cubicBezTo>
                <a:close/>
                <a:moveTo>
                  <a:pt x="5512" y="848"/>
                </a:moveTo>
                <a:cubicBezTo>
                  <a:pt x="5508" y="848"/>
                  <a:pt x="5508" y="848"/>
                  <a:pt x="5508" y="848"/>
                </a:cubicBezTo>
                <a:cubicBezTo>
                  <a:pt x="5512" y="851"/>
                  <a:pt x="5512" y="851"/>
                  <a:pt x="5512" y="851"/>
                </a:cubicBezTo>
                <a:cubicBezTo>
                  <a:pt x="5570" y="919"/>
                  <a:pt x="5570" y="919"/>
                  <a:pt x="5570" y="919"/>
                </a:cubicBezTo>
                <a:cubicBezTo>
                  <a:pt x="5570" y="922"/>
                  <a:pt x="5570" y="922"/>
                  <a:pt x="5570" y="922"/>
                </a:cubicBezTo>
                <a:cubicBezTo>
                  <a:pt x="5573" y="919"/>
                  <a:pt x="5573" y="919"/>
                  <a:pt x="5573" y="919"/>
                </a:cubicBezTo>
                <a:cubicBezTo>
                  <a:pt x="5644" y="857"/>
                  <a:pt x="5644" y="857"/>
                  <a:pt x="5644" y="857"/>
                </a:cubicBezTo>
                <a:cubicBezTo>
                  <a:pt x="5648" y="854"/>
                  <a:pt x="5648" y="854"/>
                  <a:pt x="5648" y="854"/>
                </a:cubicBezTo>
                <a:cubicBezTo>
                  <a:pt x="5648" y="851"/>
                  <a:pt x="5648" y="851"/>
                  <a:pt x="5648" y="851"/>
                </a:cubicBezTo>
                <a:cubicBezTo>
                  <a:pt x="5589" y="783"/>
                  <a:pt x="5589" y="783"/>
                  <a:pt x="5589" y="783"/>
                </a:cubicBezTo>
                <a:cubicBezTo>
                  <a:pt x="5586" y="780"/>
                  <a:pt x="5586" y="780"/>
                  <a:pt x="5586" y="780"/>
                </a:cubicBezTo>
                <a:cubicBezTo>
                  <a:pt x="5583" y="783"/>
                  <a:pt x="5583" y="783"/>
                  <a:pt x="5583" y="783"/>
                </a:cubicBezTo>
                <a:cubicBezTo>
                  <a:pt x="5512" y="848"/>
                  <a:pt x="5512" y="848"/>
                  <a:pt x="5512" y="848"/>
                </a:cubicBezTo>
                <a:close/>
                <a:moveTo>
                  <a:pt x="5421" y="929"/>
                </a:moveTo>
                <a:cubicBezTo>
                  <a:pt x="5418" y="932"/>
                  <a:pt x="5418" y="932"/>
                  <a:pt x="5418" y="932"/>
                </a:cubicBezTo>
                <a:cubicBezTo>
                  <a:pt x="5421" y="932"/>
                  <a:pt x="5421" y="932"/>
                  <a:pt x="5421" y="932"/>
                </a:cubicBezTo>
                <a:cubicBezTo>
                  <a:pt x="5479" y="1003"/>
                  <a:pt x="5479" y="1003"/>
                  <a:pt x="5479" y="1003"/>
                </a:cubicBezTo>
                <a:cubicBezTo>
                  <a:pt x="5479" y="1003"/>
                  <a:pt x="5479" y="1003"/>
                  <a:pt x="5479" y="1003"/>
                </a:cubicBezTo>
                <a:cubicBezTo>
                  <a:pt x="5482" y="1003"/>
                  <a:pt x="5482" y="1003"/>
                  <a:pt x="5482" y="1003"/>
                </a:cubicBezTo>
                <a:cubicBezTo>
                  <a:pt x="5554" y="938"/>
                  <a:pt x="5554" y="938"/>
                  <a:pt x="5554" y="938"/>
                </a:cubicBezTo>
                <a:cubicBezTo>
                  <a:pt x="5557" y="935"/>
                  <a:pt x="5557" y="935"/>
                  <a:pt x="5557" y="935"/>
                </a:cubicBezTo>
                <a:cubicBezTo>
                  <a:pt x="5554" y="932"/>
                  <a:pt x="5554" y="932"/>
                  <a:pt x="5554" y="932"/>
                </a:cubicBezTo>
                <a:cubicBezTo>
                  <a:pt x="5499" y="864"/>
                  <a:pt x="5499" y="864"/>
                  <a:pt x="5499" y="864"/>
                </a:cubicBezTo>
                <a:cubicBezTo>
                  <a:pt x="5495" y="861"/>
                  <a:pt x="5495" y="861"/>
                  <a:pt x="5495" y="861"/>
                </a:cubicBezTo>
                <a:cubicBezTo>
                  <a:pt x="5492" y="864"/>
                  <a:pt x="5492" y="864"/>
                  <a:pt x="5492" y="864"/>
                </a:cubicBezTo>
                <a:cubicBezTo>
                  <a:pt x="5421" y="929"/>
                  <a:pt x="5421" y="929"/>
                  <a:pt x="5421" y="929"/>
                </a:cubicBezTo>
                <a:close/>
                <a:moveTo>
                  <a:pt x="5330" y="1010"/>
                </a:moveTo>
                <a:cubicBezTo>
                  <a:pt x="5327" y="1013"/>
                  <a:pt x="5327" y="1013"/>
                  <a:pt x="5327" y="1013"/>
                </a:cubicBezTo>
                <a:cubicBezTo>
                  <a:pt x="5330" y="1016"/>
                  <a:pt x="5330" y="1016"/>
                  <a:pt x="5330" y="1016"/>
                </a:cubicBezTo>
                <a:cubicBezTo>
                  <a:pt x="5385" y="1084"/>
                  <a:pt x="5385" y="1084"/>
                  <a:pt x="5385" y="1084"/>
                </a:cubicBezTo>
                <a:cubicBezTo>
                  <a:pt x="5389" y="1087"/>
                  <a:pt x="5389" y="1087"/>
                  <a:pt x="5389" y="1087"/>
                </a:cubicBezTo>
                <a:cubicBezTo>
                  <a:pt x="5392" y="1084"/>
                  <a:pt x="5392" y="1084"/>
                  <a:pt x="5392" y="1084"/>
                </a:cubicBezTo>
                <a:cubicBezTo>
                  <a:pt x="5463" y="1019"/>
                  <a:pt x="5463" y="1019"/>
                  <a:pt x="5463" y="1019"/>
                </a:cubicBezTo>
                <a:cubicBezTo>
                  <a:pt x="5466" y="1016"/>
                  <a:pt x="5466" y="1016"/>
                  <a:pt x="5466" y="1016"/>
                </a:cubicBezTo>
                <a:cubicBezTo>
                  <a:pt x="5463" y="1016"/>
                  <a:pt x="5463" y="1016"/>
                  <a:pt x="5463" y="1016"/>
                </a:cubicBezTo>
                <a:cubicBezTo>
                  <a:pt x="5405" y="945"/>
                  <a:pt x="5405" y="945"/>
                  <a:pt x="5405" y="945"/>
                </a:cubicBezTo>
                <a:cubicBezTo>
                  <a:pt x="5405" y="945"/>
                  <a:pt x="5405" y="945"/>
                  <a:pt x="5405" y="945"/>
                </a:cubicBezTo>
                <a:cubicBezTo>
                  <a:pt x="5402" y="945"/>
                  <a:pt x="5402" y="945"/>
                  <a:pt x="5402" y="945"/>
                </a:cubicBezTo>
                <a:cubicBezTo>
                  <a:pt x="5330" y="1010"/>
                  <a:pt x="5330" y="1010"/>
                  <a:pt x="5330" y="1010"/>
                </a:cubicBezTo>
                <a:close/>
                <a:moveTo>
                  <a:pt x="5240" y="1090"/>
                </a:moveTo>
                <a:cubicBezTo>
                  <a:pt x="5236" y="1094"/>
                  <a:pt x="5236" y="1094"/>
                  <a:pt x="5236" y="1094"/>
                </a:cubicBezTo>
                <a:cubicBezTo>
                  <a:pt x="5240" y="1097"/>
                  <a:pt x="5240" y="1097"/>
                  <a:pt x="5240" y="1097"/>
                </a:cubicBezTo>
                <a:cubicBezTo>
                  <a:pt x="5295" y="1165"/>
                  <a:pt x="5295" y="1165"/>
                  <a:pt x="5295" y="1165"/>
                </a:cubicBezTo>
                <a:cubicBezTo>
                  <a:pt x="5298" y="1168"/>
                  <a:pt x="5298" y="1168"/>
                  <a:pt x="5298" y="1168"/>
                </a:cubicBezTo>
                <a:cubicBezTo>
                  <a:pt x="5301" y="1165"/>
                  <a:pt x="5301" y="1165"/>
                  <a:pt x="5301" y="1165"/>
                </a:cubicBezTo>
                <a:cubicBezTo>
                  <a:pt x="5372" y="1100"/>
                  <a:pt x="5372" y="1100"/>
                  <a:pt x="5372" y="1100"/>
                </a:cubicBezTo>
                <a:cubicBezTo>
                  <a:pt x="5376" y="1100"/>
                  <a:pt x="5376" y="1100"/>
                  <a:pt x="5376" y="1100"/>
                </a:cubicBezTo>
                <a:cubicBezTo>
                  <a:pt x="5372" y="1097"/>
                  <a:pt x="5372" y="1097"/>
                  <a:pt x="5372" y="1097"/>
                </a:cubicBezTo>
                <a:cubicBezTo>
                  <a:pt x="5314" y="1029"/>
                  <a:pt x="5314" y="1029"/>
                  <a:pt x="5314" y="1029"/>
                </a:cubicBezTo>
                <a:cubicBezTo>
                  <a:pt x="5314" y="1026"/>
                  <a:pt x="5314" y="1026"/>
                  <a:pt x="5314" y="1026"/>
                </a:cubicBezTo>
                <a:cubicBezTo>
                  <a:pt x="5311" y="1029"/>
                  <a:pt x="5311" y="1029"/>
                  <a:pt x="5311" y="1029"/>
                </a:cubicBezTo>
                <a:cubicBezTo>
                  <a:pt x="5240" y="1090"/>
                  <a:pt x="5240" y="1090"/>
                  <a:pt x="5240" y="1090"/>
                </a:cubicBezTo>
                <a:close/>
                <a:moveTo>
                  <a:pt x="5146" y="1175"/>
                </a:moveTo>
                <a:cubicBezTo>
                  <a:pt x="5146" y="1175"/>
                  <a:pt x="5146" y="1175"/>
                  <a:pt x="5146" y="1175"/>
                </a:cubicBezTo>
                <a:cubicBezTo>
                  <a:pt x="5146" y="1178"/>
                  <a:pt x="5146" y="1178"/>
                  <a:pt x="5146" y="1178"/>
                </a:cubicBezTo>
                <a:cubicBezTo>
                  <a:pt x="5204" y="1246"/>
                  <a:pt x="5204" y="1246"/>
                  <a:pt x="5204" y="1246"/>
                </a:cubicBezTo>
                <a:cubicBezTo>
                  <a:pt x="5207" y="1249"/>
                  <a:pt x="5207" y="1249"/>
                  <a:pt x="5207" y="1249"/>
                </a:cubicBezTo>
                <a:cubicBezTo>
                  <a:pt x="5211" y="1246"/>
                  <a:pt x="5211" y="1246"/>
                  <a:pt x="5211" y="1246"/>
                </a:cubicBezTo>
                <a:cubicBezTo>
                  <a:pt x="5282" y="1184"/>
                  <a:pt x="5282" y="1184"/>
                  <a:pt x="5282" y="1184"/>
                </a:cubicBezTo>
                <a:cubicBezTo>
                  <a:pt x="5285" y="1181"/>
                  <a:pt x="5285" y="1181"/>
                  <a:pt x="5285" y="1181"/>
                </a:cubicBezTo>
                <a:cubicBezTo>
                  <a:pt x="5282" y="1178"/>
                  <a:pt x="5282" y="1178"/>
                  <a:pt x="5282" y="1178"/>
                </a:cubicBezTo>
                <a:cubicBezTo>
                  <a:pt x="5224" y="1110"/>
                  <a:pt x="5224" y="1110"/>
                  <a:pt x="5224" y="1110"/>
                </a:cubicBezTo>
                <a:cubicBezTo>
                  <a:pt x="5220" y="1107"/>
                  <a:pt x="5220" y="1107"/>
                  <a:pt x="5220" y="1107"/>
                </a:cubicBezTo>
                <a:cubicBezTo>
                  <a:pt x="5220" y="1110"/>
                  <a:pt x="5220" y="1110"/>
                  <a:pt x="5220" y="1110"/>
                </a:cubicBezTo>
                <a:cubicBezTo>
                  <a:pt x="5146" y="1175"/>
                  <a:pt x="5146" y="1175"/>
                  <a:pt x="5146" y="1175"/>
                </a:cubicBezTo>
                <a:close/>
                <a:moveTo>
                  <a:pt x="5055" y="1255"/>
                </a:moveTo>
                <a:cubicBezTo>
                  <a:pt x="5055" y="1259"/>
                  <a:pt x="5055" y="1259"/>
                  <a:pt x="5055" y="1259"/>
                </a:cubicBezTo>
                <a:cubicBezTo>
                  <a:pt x="5055" y="1259"/>
                  <a:pt x="5055" y="1259"/>
                  <a:pt x="5055" y="1259"/>
                </a:cubicBezTo>
                <a:cubicBezTo>
                  <a:pt x="5113" y="1330"/>
                  <a:pt x="5113" y="1330"/>
                  <a:pt x="5113" y="1330"/>
                </a:cubicBezTo>
                <a:cubicBezTo>
                  <a:pt x="5117" y="1330"/>
                  <a:pt x="5117" y="1330"/>
                  <a:pt x="5117" y="1330"/>
                </a:cubicBezTo>
                <a:cubicBezTo>
                  <a:pt x="5117" y="1330"/>
                  <a:pt x="5117" y="1330"/>
                  <a:pt x="5117" y="1330"/>
                </a:cubicBezTo>
                <a:cubicBezTo>
                  <a:pt x="5191" y="1265"/>
                  <a:pt x="5191" y="1265"/>
                  <a:pt x="5191" y="1265"/>
                </a:cubicBezTo>
                <a:cubicBezTo>
                  <a:pt x="5191" y="1262"/>
                  <a:pt x="5191" y="1262"/>
                  <a:pt x="5191" y="1262"/>
                </a:cubicBezTo>
                <a:cubicBezTo>
                  <a:pt x="5191" y="1259"/>
                  <a:pt x="5191" y="1259"/>
                  <a:pt x="5191" y="1259"/>
                </a:cubicBezTo>
                <a:cubicBezTo>
                  <a:pt x="5133" y="1191"/>
                  <a:pt x="5133" y="1191"/>
                  <a:pt x="5133" y="1191"/>
                </a:cubicBezTo>
                <a:cubicBezTo>
                  <a:pt x="5130" y="1188"/>
                  <a:pt x="5130" y="1188"/>
                  <a:pt x="5130" y="1188"/>
                </a:cubicBezTo>
                <a:cubicBezTo>
                  <a:pt x="5126" y="1191"/>
                  <a:pt x="5126" y="1191"/>
                  <a:pt x="5126" y="1191"/>
                </a:cubicBezTo>
                <a:cubicBezTo>
                  <a:pt x="5055" y="1255"/>
                  <a:pt x="5055" y="1255"/>
                  <a:pt x="5055" y="1255"/>
                </a:cubicBezTo>
                <a:close/>
                <a:moveTo>
                  <a:pt x="4965" y="1336"/>
                </a:moveTo>
                <a:cubicBezTo>
                  <a:pt x="4961" y="1340"/>
                  <a:pt x="4961" y="1340"/>
                  <a:pt x="4961" y="1340"/>
                </a:cubicBezTo>
                <a:cubicBezTo>
                  <a:pt x="4965" y="1343"/>
                  <a:pt x="4965" y="1343"/>
                  <a:pt x="4965" y="1343"/>
                </a:cubicBezTo>
                <a:cubicBezTo>
                  <a:pt x="5023" y="1411"/>
                  <a:pt x="5023" y="1411"/>
                  <a:pt x="5023" y="1411"/>
                </a:cubicBezTo>
                <a:cubicBezTo>
                  <a:pt x="5023" y="1414"/>
                  <a:pt x="5023" y="1414"/>
                  <a:pt x="5023" y="1414"/>
                </a:cubicBezTo>
                <a:cubicBezTo>
                  <a:pt x="5026" y="1411"/>
                  <a:pt x="5026" y="1411"/>
                  <a:pt x="5026" y="1411"/>
                </a:cubicBezTo>
                <a:cubicBezTo>
                  <a:pt x="5097" y="1346"/>
                  <a:pt x="5097" y="1346"/>
                  <a:pt x="5097" y="1346"/>
                </a:cubicBezTo>
                <a:cubicBezTo>
                  <a:pt x="5101" y="1343"/>
                  <a:pt x="5101" y="1343"/>
                  <a:pt x="5101" y="1343"/>
                </a:cubicBezTo>
                <a:cubicBezTo>
                  <a:pt x="5101" y="1343"/>
                  <a:pt x="5101" y="1343"/>
                  <a:pt x="5101" y="1343"/>
                </a:cubicBezTo>
                <a:cubicBezTo>
                  <a:pt x="5042" y="1272"/>
                  <a:pt x="5042" y="1272"/>
                  <a:pt x="5042" y="1272"/>
                </a:cubicBezTo>
                <a:cubicBezTo>
                  <a:pt x="5039" y="1272"/>
                  <a:pt x="5039" y="1272"/>
                  <a:pt x="5039" y="1272"/>
                </a:cubicBezTo>
                <a:cubicBezTo>
                  <a:pt x="5036" y="1272"/>
                  <a:pt x="5036" y="1272"/>
                  <a:pt x="5036" y="1272"/>
                </a:cubicBezTo>
                <a:cubicBezTo>
                  <a:pt x="4965" y="1336"/>
                  <a:pt x="4965" y="1336"/>
                  <a:pt x="4965" y="1336"/>
                </a:cubicBezTo>
                <a:close/>
                <a:moveTo>
                  <a:pt x="4874" y="1417"/>
                </a:moveTo>
                <a:cubicBezTo>
                  <a:pt x="4871" y="1421"/>
                  <a:pt x="4871" y="1421"/>
                  <a:pt x="4871" y="1421"/>
                </a:cubicBezTo>
                <a:cubicBezTo>
                  <a:pt x="4874" y="1424"/>
                  <a:pt x="4874" y="1424"/>
                  <a:pt x="4874" y="1424"/>
                </a:cubicBezTo>
                <a:cubicBezTo>
                  <a:pt x="4932" y="1492"/>
                  <a:pt x="4932" y="1492"/>
                  <a:pt x="4932" y="1492"/>
                </a:cubicBezTo>
                <a:cubicBezTo>
                  <a:pt x="4932" y="1495"/>
                  <a:pt x="4932" y="1495"/>
                  <a:pt x="4932" y="1495"/>
                </a:cubicBezTo>
                <a:cubicBezTo>
                  <a:pt x="4935" y="1492"/>
                  <a:pt x="4935" y="1492"/>
                  <a:pt x="4935" y="1492"/>
                </a:cubicBezTo>
                <a:cubicBezTo>
                  <a:pt x="5007" y="1427"/>
                  <a:pt x="5007" y="1427"/>
                  <a:pt x="5007" y="1427"/>
                </a:cubicBezTo>
                <a:cubicBezTo>
                  <a:pt x="5010" y="1427"/>
                  <a:pt x="5010" y="1427"/>
                  <a:pt x="5010" y="1427"/>
                </a:cubicBezTo>
                <a:cubicBezTo>
                  <a:pt x="5007" y="1424"/>
                  <a:pt x="5007" y="1424"/>
                  <a:pt x="5007" y="1424"/>
                </a:cubicBezTo>
                <a:cubicBezTo>
                  <a:pt x="4952" y="1356"/>
                  <a:pt x="4952" y="1356"/>
                  <a:pt x="4952" y="1356"/>
                </a:cubicBezTo>
                <a:cubicBezTo>
                  <a:pt x="4948" y="1353"/>
                  <a:pt x="4948" y="1353"/>
                  <a:pt x="4948" y="1353"/>
                </a:cubicBezTo>
                <a:cubicBezTo>
                  <a:pt x="4945" y="1356"/>
                  <a:pt x="4945" y="1356"/>
                  <a:pt x="4945" y="1356"/>
                </a:cubicBezTo>
                <a:cubicBezTo>
                  <a:pt x="4874" y="1417"/>
                  <a:pt x="4874" y="1417"/>
                  <a:pt x="4874" y="1417"/>
                </a:cubicBezTo>
                <a:close/>
                <a:moveTo>
                  <a:pt x="4783" y="1501"/>
                </a:moveTo>
                <a:cubicBezTo>
                  <a:pt x="4780" y="1501"/>
                  <a:pt x="4780" y="1501"/>
                  <a:pt x="4780" y="1501"/>
                </a:cubicBezTo>
                <a:cubicBezTo>
                  <a:pt x="4783" y="1505"/>
                  <a:pt x="4783" y="1505"/>
                  <a:pt x="4783" y="1505"/>
                </a:cubicBezTo>
                <a:cubicBezTo>
                  <a:pt x="4838" y="1573"/>
                  <a:pt x="4838" y="1573"/>
                  <a:pt x="4838" y="1573"/>
                </a:cubicBezTo>
                <a:cubicBezTo>
                  <a:pt x="4842" y="1576"/>
                  <a:pt x="4842" y="1576"/>
                  <a:pt x="4842" y="1576"/>
                </a:cubicBezTo>
                <a:cubicBezTo>
                  <a:pt x="4845" y="1573"/>
                  <a:pt x="4845" y="1573"/>
                  <a:pt x="4845" y="1573"/>
                </a:cubicBezTo>
                <a:cubicBezTo>
                  <a:pt x="4916" y="1511"/>
                  <a:pt x="4916" y="1511"/>
                  <a:pt x="4916" y="1511"/>
                </a:cubicBezTo>
                <a:cubicBezTo>
                  <a:pt x="4919" y="1508"/>
                  <a:pt x="4919" y="1508"/>
                  <a:pt x="4919" y="1508"/>
                </a:cubicBezTo>
                <a:cubicBezTo>
                  <a:pt x="4916" y="1505"/>
                  <a:pt x="4916" y="1505"/>
                  <a:pt x="4916" y="1505"/>
                </a:cubicBezTo>
                <a:cubicBezTo>
                  <a:pt x="4858" y="1437"/>
                  <a:pt x="4858" y="1437"/>
                  <a:pt x="4858" y="1437"/>
                </a:cubicBezTo>
                <a:cubicBezTo>
                  <a:pt x="4858" y="1434"/>
                  <a:pt x="4858" y="1434"/>
                  <a:pt x="4858" y="1434"/>
                </a:cubicBezTo>
                <a:cubicBezTo>
                  <a:pt x="4855" y="1437"/>
                  <a:pt x="4855" y="1437"/>
                  <a:pt x="4855" y="1437"/>
                </a:cubicBezTo>
                <a:cubicBezTo>
                  <a:pt x="4783" y="1501"/>
                  <a:pt x="4783" y="1501"/>
                  <a:pt x="4783" y="1501"/>
                </a:cubicBezTo>
                <a:close/>
                <a:moveTo>
                  <a:pt x="4693" y="1582"/>
                </a:moveTo>
                <a:cubicBezTo>
                  <a:pt x="4689" y="1586"/>
                  <a:pt x="4689" y="1586"/>
                  <a:pt x="4689" y="1586"/>
                </a:cubicBezTo>
                <a:cubicBezTo>
                  <a:pt x="4689" y="1586"/>
                  <a:pt x="4689" y="1586"/>
                  <a:pt x="4689" y="1586"/>
                </a:cubicBezTo>
                <a:cubicBezTo>
                  <a:pt x="4748" y="1657"/>
                  <a:pt x="4748" y="1657"/>
                  <a:pt x="4748" y="1657"/>
                </a:cubicBezTo>
                <a:cubicBezTo>
                  <a:pt x="4751" y="1657"/>
                  <a:pt x="4751" y="1657"/>
                  <a:pt x="4751" y="1657"/>
                </a:cubicBezTo>
                <a:cubicBezTo>
                  <a:pt x="4754" y="1657"/>
                  <a:pt x="4754" y="1657"/>
                  <a:pt x="4754" y="1657"/>
                </a:cubicBezTo>
                <a:cubicBezTo>
                  <a:pt x="4825" y="1592"/>
                  <a:pt x="4825" y="1592"/>
                  <a:pt x="4825" y="1592"/>
                </a:cubicBezTo>
                <a:cubicBezTo>
                  <a:pt x="4829" y="1589"/>
                  <a:pt x="4829" y="1589"/>
                  <a:pt x="4829" y="1589"/>
                </a:cubicBezTo>
                <a:cubicBezTo>
                  <a:pt x="4825" y="1586"/>
                  <a:pt x="4825" y="1586"/>
                  <a:pt x="4825" y="1586"/>
                </a:cubicBezTo>
                <a:cubicBezTo>
                  <a:pt x="4767" y="1518"/>
                  <a:pt x="4767" y="1518"/>
                  <a:pt x="4767" y="1518"/>
                </a:cubicBezTo>
                <a:cubicBezTo>
                  <a:pt x="4767" y="1514"/>
                  <a:pt x="4767" y="1514"/>
                  <a:pt x="4767" y="1514"/>
                </a:cubicBezTo>
                <a:cubicBezTo>
                  <a:pt x="4764" y="1518"/>
                  <a:pt x="4764" y="1518"/>
                  <a:pt x="4764" y="1518"/>
                </a:cubicBezTo>
                <a:cubicBezTo>
                  <a:pt x="4693" y="1582"/>
                  <a:pt x="4693" y="1582"/>
                  <a:pt x="4693" y="1582"/>
                </a:cubicBezTo>
                <a:close/>
                <a:moveTo>
                  <a:pt x="4599" y="1663"/>
                </a:moveTo>
                <a:cubicBezTo>
                  <a:pt x="4599" y="1667"/>
                  <a:pt x="4599" y="1667"/>
                  <a:pt x="4599" y="1667"/>
                </a:cubicBezTo>
                <a:cubicBezTo>
                  <a:pt x="4599" y="1670"/>
                  <a:pt x="4599" y="1670"/>
                  <a:pt x="4599" y="1670"/>
                </a:cubicBezTo>
                <a:cubicBezTo>
                  <a:pt x="4657" y="1738"/>
                  <a:pt x="4657" y="1738"/>
                  <a:pt x="4657" y="1738"/>
                </a:cubicBezTo>
                <a:cubicBezTo>
                  <a:pt x="4660" y="1741"/>
                  <a:pt x="4660" y="1741"/>
                  <a:pt x="4660" y="1741"/>
                </a:cubicBezTo>
                <a:cubicBezTo>
                  <a:pt x="4664" y="1738"/>
                  <a:pt x="4664" y="1738"/>
                  <a:pt x="4664" y="1738"/>
                </a:cubicBezTo>
                <a:cubicBezTo>
                  <a:pt x="4735" y="1673"/>
                  <a:pt x="4735" y="1673"/>
                  <a:pt x="4735" y="1673"/>
                </a:cubicBezTo>
                <a:cubicBezTo>
                  <a:pt x="4735" y="1670"/>
                  <a:pt x="4735" y="1670"/>
                  <a:pt x="4735" y="1670"/>
                </a:cubicBezTo>
                <a:cubicBezTo>
                  <a:pt x="4735" y="1670"/>
                  <a:pt x="4735" y="1670"/>
                  <a:pt x="4735" y="1670"/>
                </a:cubicBezTo>
                <a:cubicBezTo>
                  <a:pt x="4677" y="1599"/>
                  <a:pt x="4677" y="1599"/>
                  <a:pt x="4677" y="1599"/>
                </a:cubicBezTo>
                <a:cubicBezTo>
                  <a:pt x="4673" y="1599"/>
                  <a:pt x="4673" y="1599"/>
                  <a:pt x="4673" y="1599"/>
                </a:cubicBezTo>
                <a:cubicBezTo>
                  <a:pt x="4673" y="1599"/>
                  <a:pt x="4673" y="1599"/>
                  <a:pt x="4673" y="1599"/>
                </a:cubicBezTo>
                <a:cubicBezTo>
                  <a:pt x="4599" y="1663"/>
                  <a:pt x="4599" y="1663"/>
                  <a:pt x="4599" y="1663"/>
                </a:cubicBezTo>
                <a:close/>
                <a:moveTo>
                  <a:pt x="4508" y="1744"/>
                </a:moveTo>
                <a:cubicBezTo>
                  <a:pt x="4505" y="1747"/>
                  <a:pt x="4505" y="1747"/>
                  <a:pt x="4505" y="1747"/>
                </a:cubicBezTo>
                <a:cubicBezTo>
                  <a:pt x="4508" y="1751"/>
                  <a:pt x="4508" y="1751"/>
                  <a:pt x="4508" y="1751"/>
                </a:cubicBezTo>
                <a:cubicBezTo>
                  <a:pt x="4566" y="1819"/>
                  <a:pt x="4566" y="1819"/>
                  <a:pt x="4566" y="1819"/>
                </a:cubicBezTo>
                <a:cubicBezTo>
                  <a:pt x="4570" y="1822"/>
                  <a:pt x="4570" y="1822"/>
                  <a:pt x="4570" y="1822"/>
                </a:cubicBezTo>
                <a:cubicBezTo>
                  <a:pt x="4570" y="1819"/>
                  <a:pt x="4570" y="1819"/>
                  <a:pt x="4570" y="1819"/>
                </a:cubicBezTo>
                <a:cubicBezTo>
                  <a:pt x="4644" y="1754"/>
                  <a:pt x="4644" y="1754"/>
                  <a:pt x="4644" y="1754"/>
                </a:cubicBezTo>
                <a:cubicBezTo>
                  <a:pt x="4644" y="1754"/>
                  <a:pt x="4644" y="1754"/>
                  <a:pt x="4644" y="1754"/>
                </a:cubicBezTo>
                <a:cubicBezTo>
                  <a:pt x="4644" y="1751"/>
                  <a:pt x="4644" y="1751"/>
                  <a:pt x="4644" y="1751"/>
                </a:cubicBezTo>
                <a:cubicBezTo>
                  <a:pt x="4586" y="1683"/>
                  <a:pt x="4586" y="1683"/>
                  <a:pt x="4586" y="1683"/>
                </a:cubicBezTo>
                <a:cubicBezTo>
                  <a:pt x="4583" y="1679"/>
                  <a:pt x="4583" y="1679"/>
                  <a:pt x="4583" y="1679"/>
                </a:cubicBezTo>
                <a:cubicBezTo>
                  <a:pt x="4579" y="1683"/>
                  <a:pt x="4579" y="1683"/>
                  <a:pt x="4579" y="1683"/>
                </a:cubicBezTo>
                <a:cubicBezTo>
                  <a:pt x="4508" y="1744"/>
                  <a:pt x="4508" y="1744"/>
                  <a:pt x="4508" y="1744"/>
                </a:cubicBezTo>
                <a:close/>
                <a:moveTo>
                  <a:pt x="4418" y="1828"/>
                </a:moveTo>
                <a:cubicBezTo>
                  <a:pt x="4414" y="1828"/>
                  <a:pt x="4414" y="1828"/>
                  <a:pt x="4414" y="1828"/>
                </a:cubicBezTo>
                <a:cubicBezTo>
                  <a:pt x="4418" y="1832"/>
                  <a:pt x="4418" y="1832"/>
                  <a:pt x="4418" y="1832"/>
                </a:cubicBezTo>
                <a:cubicBezTo>
                  <a:pt x="4476" y="1900"/>
                  <a:pt x="4476" y="1900"/>
                  <a:pt x="4476" y="1900"/>
                </a:cubicBezTo>
                <a:cubicBezTo>
                  <a:pt x="4476" y="1903"/>
                  <a:pt x="4476" y="1903"/>
                  <a:pt x="4476" y="1903"/>
                </a:cubicBezTo>
                <a:cubicBezTo>
                  <a:pt x="4479" y="1900"/>
                  <a:pt x="4479" y="1900"/>
                  <a:pt x="4479" y="1900"/>
                </a:cubicBezTo>
                <a:cubicBezTo>
                  <a:pt x="4550" y="1838"/>
                  <a:pt x="4550" y="1838"/>
                  <a:pt x="4550" y="1838"/>
                </a:cubicBezTo>
                <a:cubicBezTo>
                  <a:pt x="4554" y="1835"/>
                  <a:pt x="4554" y="1835"/>
                  <a:pt x="4554" y="1835"/>
                </a:cubicBezTo>
                <a:cubicBezTo>
                  <a:pt x="4550" y="1832"/>
                  <a:pt x="4550" y="1832"/>
                  <a:pt x="4550" y="1832"/>
                </a:cubicBezTo>
                <a:cubicBezTo>
                  <a:pt x="4495" y="1764"/>
                  <a:pt x="4495" y="1764"/>
                  <a:pt x="4495" y="1764"/>
                </a:cubicBezTo>
                <a:cubicBezTo>
                  <a:pt x="4492" y="1760"/>
                  <a:pt x="4492" y="1760"/>
                  <a:pt x="4492" y="1760"/>
                </a:cubicBezTo>
                <a:cubicBezTo>
                  <a:pt x="4489" y="1764"/>
                  <a:pt x="4489" y="1764"/>
                  <a:pt x="4489" y="1764"/>
                </a:cubicBezTo>
                <a:cubicBezTo>
                  <a:pt x="4418" y="1828"/>
                  <a:pt x="4418" y="1828"/>
                  <a:pt x="4418" y="1828"/>
                </a:cubicBezTo>
                <a:close/>
                <a:moveTo>
                  <a:pt x="4327" y="1909"/>
                </a:moveTo>
                <a:cubicBezTo>
                  <a:pt x="4324" y="1913"/>
                  <a:pt x="4324" y="1913"/>
                  <a:pt x="4324" y="1913"/>
                </a:cubicBezTo>
                <a:cubicBezTo>
                  <a:pt x="4327" y="1913"/>
                  <a:pt x="4327" y="1913"/>
                  <a:pt x="4327" y="1913"/>
                </a:cubicBezTo>
                <a:cubicBezTo>
                  <a:pt x="4382" y="1984"/>
                  <a:pt x="4382" y="1984"/>
                  <a:pt x="4382" y="1984"/>
                </a:cubicBezTo>
                <a:cubicBezTo>
                  <a:pt x="4385" y="1984"/>
                  <a:pt x="4385" y="1984"/>
                  <a:pt x="4385" y="1984"/>
                </a:cubicBezTo>
                <a:cubicBezTo>
                  <a:pt x="4388" y="1984"/>
                  <a:pt x="4388" y="1984"/>
                  <a:pt x="4388" y="1984"/>
                </a:cubicBezTo>
                <a:cubicBezTo>
                  <a:pt x="4460" y="1919"/>
                  <a:pt x="4460" y="1919"/>
                  <a:pt x="4460" y="1919"/>
                </a:cubicBezTo>
                <a:cubicBezTo>
                  <a:pt x="4463" y="1916"/>
                  <a:pt x="4463" y="1916"/>
                  <a:pt x="4463" y="1916"/>
                </a:cubicBezTo>
                <a:cubicBezTo>
                  <a:pt x="4460" y="1913"/>
                  <a:pt x="4460" y="1913"/>
                  <a:pt x="4460" y="1913"/>
                </a:cubicBezTo>
                <a:cubicBezTo>
                  <a:pt x="4405" y="1845"/>
                  <a:pt x="4405" y="1845"/>
                  <a:pt x="4405" y="1845"/>
                </a:cubicBezTo>
                <a:cubicBezTo>
                  <a:pt x="4401" y="1841"/>
                  <a:pt x="4401" y="1841"/>
                  <a:pt x="4401" y="1841"/>
                </a:cubicBezTo>
                <a:cubicBezTo>
                  <a:pt x="4398" y="1845"/>
                  <a:pt x="4398" y="1845"/>
                  <a:pt x="4398" y="1845"/>
                </a:cubicBezTo>
                <a:cubicBezTo>
                  <a:pt x="4327" y="1909"/>
                  <a:pt x="4327" y="1909"/>
                  <a:pt x="4327" y="1909"/>
                </a:cubicBezTo>
                <a:close/>
                <a:moveTo>
                  <a:pt x="4236" y="1990"/>
                </a:moveTo>
                <a:cubicBezTo>
                  <a:pt x="4233" y="1993"/>
                  <a:pt x="4233" y="1993"/>
                  <a:pt x="4233" y="1993"/>
                </a:cubicBezTo>
                <a:cubicBezTo>
                  <a:pt x="4236" y="1997"/>
                  <a:pt x="4236" y="1997"/>
                  <a:pt x="4236" y="1997"/>
                </a:cubicBezTo>
                <a:cubicBezTo>
                  <a:pt x="4291" y="2065"/>
                  <a:pt x="4291" y="2065"/>
                  <a:pt x="4291" y="2065"/>
                </a:cubicBezTo>
                <a:cubicBezTo>
                  <a:pt x="4295" y="2068"/>
                  <a:pt x="4295" y="2068"/>
                  <a:pt x="4295" y="2068"/>
                </a:cubicBezTo>
                <a:cubicBezTo>
                  <a:pt x="4298" y="2065"/>
                  <a:pt x="4298" y="2065"/>
                  <a:pt x="4298" y="2065"/>
                </a:cubicBezTo>
                <a:cubicBezTo>
                  <a:pt x="4369" y="2000"/>
                  <a:pt x="4369" y="2000"/>
                  <a:pt x="4369" y="2000"/>
                </a:cubicBezTo>
                <a:cubicBezTo>
                  <a:pt x="4372" y="1997"/>
                  <a:pt x="4372" y="1997"/>
                  <a:pt x="4372" y="1997"/>
                </a:cubicBezTo>
                <a:cubicBezTo>
                  <a:pt x="4369" y="1997"/>
                  <a:pt x="4369" y="1997"/>
                  <a:pt x="4369" y="1997"/>
                </a:cubicBezTo>
                <a:cubicBezTo>
                  <a:pt x="4311" y="1925"/>
                  <a:pt x="4311" y="1925"/>
                  <a:pt x="4311" y="1925"/>
                </a:cubicBezTo>
                <a:cubicBezTo>
                  <a:pt x="4311" y="1925"/>
                  <a:pt x="4311" y="1925"/>
                  <a:pt x="4311" y="1925"/>
                </a:cubicBezTo>
                <a:cubicBezTo>
                  <a:pt x="4308" y="1925"/>
                  <a:pt x="4308" y="1925"/>
                  <a:pt x="4308" y="1925"/>
                </a:cubicBezTo>
                <a:cubicBezTo>
                  <a:pt x="4236" y="1990"/>
                  <a:pt x="4236" y="1990"/>
                  <a:pt x="4236" y="1990"/>
                </a:cubicBezTo>
                <a:close/>
                <a:moveTo>
                  <a:pt x="4142" y="2071"/>
                </a:moveTo>
                <a:cubicBezTo>
                  <a:pt x="4142" y="2074"/>
                  <a:pt x="4142" y="2074"/>
                  <a:pt x="4142" y="2074"/>
                </a:cubicBezTo>
                <a:cubicBezTo>
                  <a:pt x="4142" y="2078"/>
                  <a:pt x="4142" y="2078"/>
                  <a:pt x="4142" y="2078"/>
                </a:cubicBezTo>
                <a:cubicBezTo>
                  <a:pt x="4201" y="2146"/>
                  <a:pt x="4201" y="2146"/>
                  <a:pt x="4201" y="2146"/>
                </a:cubicBezTo>
                <a:cubicBezTo>
                  <a:pt x="4204" y="2149"/>
                  <a:pt x="4204" y="2149"/>
                  <a:pt x="4204" y="2149"/>
                </a:cubicBezTo>
                <a:cubicBezTo>
                  <a:pt x="4207" y="2146"/>
                  <a:pt x="4207" y="2146"/>
                  <a:pt x="4207" y="2146"/>
                </a:cubicBezTo>
                <a:cubicBezTo>
                  <a:pt x="4278" y="2081"/>
                  <a:pt x="4278" y="2081"/>
                  <a:pt x="4278" y="2081"/>
                </a:cubicBezTo>
                <a:cubicBezTo>
                  <a:pt x="4282" y="2081"/>
                  <a:pt x="4282" y="2081"/>
                  <a:pt x="4282" y="2081"/>
                </a:cubicBezTo>
                <a:cubicBezTo>
                  <a:pt x="4278" y="2078"/>
                  <a:pt x="4278" y="2078"/>
                  <a:pt x="4278" y="2078"/>
                </a:cubicBezTo>
                <a:cubicBezTo>
                  <a:pt x="4220" y="2010"/>
                  <a:pt x="4220" y="2010"/>
                  <a:pt x="4220" y="2010"/>
                </a:cubicBezTo>
                <a:cubicBezTo>
                  <a:pt x="4217" y="2006"/>
                  <a:pt x="4217" y="2006"/>
                  <a:pt x="4217" y="2006"/>
                </a:cubicBezTo>
                <a:cubicBezTo>
                  <a:pt x="4217" y="2010"/>
                  <a:pt x="4217" y="2010"/>
                  <a:pt x="4217" y="2010"/>
                </a:cubicBezTo>
                <a:cubicBezTo>
                  <a:pt x="4142" y="2071"/>
                  <a:pt x="4142" y="2071"/>
                  <a:pt x="4142" y="2071"/>
                </a:cubicBezTo>
                <a:close/>
                <a:moveTo>
                  <a:pt x="4052" y="2155"/>
                </a:moveTo>
                <a:cubicBezTo>
                  <a:pt x="4052" y="2155"/>
                  <a:pt x="4052" y="2155"/>
                  <a:pt x="4052" y="2155"/>
                </a:cubicBezTo>
                <a:cubicBezTo>
                  <a:pt x="4052" y="2159"/>
                  <a:pt x="4052" y="2159"/>
                  <a:pt x="4052" y="2159"/>
                </a:cubicBezTo>
                <a:cubicBezTo>
                  <a:pt x="4110" y="2227"/>
                  <a:pt x="4110" y="2227"/>
                  <a:pt x="4110" y="2227"/>
                </a:cubicBezTo>
                <a:cubicBezTo>
                  <a:pt x="4113" y="2230"/>
                  <a:pt x="4113" y="2230"/>
                  <a:pt x="4113" y="2230"/>
                </a:cubicBezTo>
                <a:cubicBezTo>
                  <a:pt x="4113" y="2227"/>
                  <a:pt x="4113" y="2227"/>
                  <a:pt x="4113" y="2227"/>
                </a:cubicBezTo>
                <a:cubicBezTo>
                  <a:pt x="4188" y="2165"/>
                  <a:pt x="4188" y="2165"/>
                  <a:pt x="4188" y="2165"/>
                </a:cubicBezTo>
                <a:cubicBezTo>
                  <a:pt x="4188" y="2162"/>
                  <a:pt x="4188" y="2162"/>
                  <a:pt x="4188" y="2162"/>
                </a:cubicBezTo>
                <a:cubicBezTo>
                  <a:pt x="4188" y="2159"/>
                  <a:pt x="4188" y="2159"/>
                  <a:pt x="4188" y="2159"/>
                </a:cubicBezTo>
                <a:cubicBezTo>
                  <a:pt x="4130" y="2091"/>
                  <a:pt x="4130" y="2091"/>
                  <a:pt x="4130" y="2091"/>
                </a:cubicBezTo>
                <a:cubicBezTo>
                  <a:pt x="4126" y="2087"/>
                  <a:pt x="4126" y="2087"/>
                  <a:pt x="4126" y="2087"/>
                </a:cubicBezTo>
                <a:cubicBezTo>
                  <a:pt x="4123" y="2091"/>
                  <a:pt x="4123" y="2091"/>
                  <a:pt x="4123" y="2091"/>
                </a:cubicBezTo>
                <a:cubicBezTo>
                  <a:pt x="4052" y="2155"/>
                  <a:pt x="4052" y="2155"/>
                  <a:pt x="4052" y="2155"/>
                </a:cubicBezTo>
                <a:close/>
                <a:moveTo>
                  <a:pt x="3926" y="2269"/>
                </a:moveTo>
                <a:cubicBezTo>
                  <a:pt x="3922" y="2272"/>
                  <a:pt x="3922" y="2272"/>
                  <a:pt x="3922" y="2272"/>
                </a:cubicBezTo>
                <a:cubicBezTo>
                  <a:pt x="3926" y="2275"/>
                  <a:pt x="3926" y="2275"/>
                  <a:pt x="3926" y="2275"/>
                </a:cubicBezTo>
                <a:cubicBezTo>
                  <a:pt x="3984" y="2343"/>
                  <a:pt x="3984" y="2343"/>
                  <a:pt x="3984" y="2343"/>
                </a:cubicBezTo>
                <a:cubicBezTo>
                  <a:pt x="3984" y="2346"/>
                  <a:pt x="3984" y="2346"/>
                  <a:pt x="3984" y="2346"/>
                </a:cubicBezTo>
                <a:cubicBezTo>
                  <a:pt x="3987" y="2343"/>
                  <a:pt x="3987" y="2343"/>
                  <a:pt x="3987" y="2343"/>
                </a:cubicBezTo>
                <a:cubicBezTo>
                  <a:pt x="4094" y="2246"/>
                  <a:pt x="4094" y="2246"/>
                  <a:pt x="4094" y="2246"/>
                </a:cubicBezTo>
                <a:cubicBezTo>
                  <a:pt x="4097" y="2243"/>
                  <a:pt x="4097" y="2243"/>
                  <a:pt x="4097" y="2243"/>
                </a:cubicBezTo>
                <a:cubicBezTo>
                  <a:pt x="4097" y="2239"/>
                  <a:pt x="4097" y="2239"/>
                  <a:pt x="4097" y="2239"/>
                </a:cubicBezTo>
                <a:cubicBezTo>
                  <a:pt x="4039" y="2171"/>
                  <a:pt x="4039" y="2171"/>
                  <a:pt x="4039" y="2171"/>
                </a:cubicBezTo>
                <a:cubicBezTo>
                  <a:pt x="4036" y="2168"/>
                  <a:pt x="4036" y="2168"/>
                  <a:pt x="4036" y="2168"/>
                </a:cubicBezTo>
                <a:cubicBezTo>
                  <a:pt x="4032" y="2171"/>
                  <a:pt x="4032" y="2171"/>
                  <a:pt x="4032" y="2171"/>
                </a:cubicBezTo>
                <a:cubicBezTo>
                  <a:pt x="3926" y="2269"/>
                  <a:pt x="3926" y="2269"/>
                  <a:pt x="3926" y="2269"/>
                </a:cubicBezTo>
                <a:close/>
                <a:moveTo>
                  <a:pt x="5589" y="938"/>
                </a:moveTo>
                <a:cubicBezTo>
                  <a:pt x="5586" y="938"/>
                  <a:pt x="5586" y="938"/>
                  <a:pt x="5586" y="938"/>
                </a:cubicBezTo>
                <a:cubicBezTo>
                  <a:pt x="5589" y="942"/>
                  <a:pt x="5589" y="942"/>
                  <a:pt x="5589" y="942"/>
                </a:cubicBezTo>
                <a:cubicBezTo>
                  <a:pt x="5644" y="1010"/>
                  <a:pt x="5644" y="1010"/>
                  <a:pt x="5644" y="1010"/>
                </a:cubicBezTo>
                <a:cubicBezTo>
                  <a:pt x="5648" y="1013"/>
                  <a:pt x="5648" y="1013"/>
                  <a:pt x="5648" y="1013"/>
                </a:cubicBezTo>
                <a:cubicBezTo>
                  <a:pt x="5651" y="1013"/>
                  <a:pt x="5651" y="1013"/>
                  <a:pt x="5651" y="1013"/>
                </a:cubicBezTo>
                <a:cubicBezTo>
                  <a:pt x="5722" y="948"/>
                  <a:pt x="5722" y="948"/>
                  <a:pt x="5722" y="948"/>
                </a:cubicBezTo>
                <a:cubicBezTo>
                  <a:pt x="5725" y="945"/>
                  <a:pt x="5725" y="945"/>
                  <a:pt x="5725" y="945"/>
                </a:cubicBezTo>
                <a:cubicBezTo>
                  <a:pt x="5722" y="942"/>
                  <a:pt x="5722" y="942"/>
                  <a:pt x="5722" y="942"/>
                </a:cubicBezTo>
                <a:cubicBezTo>
                  <a:pt x="5664" y="874"/>
                  <a:pt x="5664" y="874"/>
                  <a:pt x="5664" y="874"/>
                </a:cubicBezTo>
                <a:cubicBezTo>
                  <a:pt x="5664" y="870"/>
                  <a:pt x="5664" y="870"/>
                  <a:pt x="5664" y="870"/>
                </a:cubicBezTo>
                <a:cubicBezTo>
                  <a:pt x="5660" y="874"/>
                  <a:pt x="5660" y="874"/>
                  <a:pt x="5660" y="874"/>
                </a:cubicBezTo>
                <a:cubicBezTo>
                  <a:pt x="5589" y="938"/>
                  <a:pt x="5589" y="938"/>
                  <a:pt x="5589" y="938"/>
                </a:cubicBezTo>
                <a:close/>
                <a:moveTo>
                  <a:pt x="5495" y="1019"/>
                </a:moveTo>
                <a:cubicBezTo>
                  <a:pt x="5495" y="1022"/>
                  <a:pt x="5495" y="1022"/>
                  <a:pt x="5495" y="1022"/>
                </a:cubicBezTo>
                <a:cubicBezTo>
                  <a:pt x="5495" y="1022"/>
                  <a:pt x="5495" y="1022"/>
                  <a:pt x="5495" y="1022"/>
                </a:cubicBezTo>
                <a:cubicBezTo>
                  <a:pt x="5554" y="1094"/>
                  <a:pt x="5554" y="1094"/>
                  <a:pt x="5554" y="1094"/>
                </a:cubicBezTo>
                <a:cubicBezTo>
                  <a:pt x="5557" y="1097"/>
                  <a:pt x="5557" y="1097"/>
                  <a:pt x="5557" y="1097"/>
                </a:cubicBezTo>
                <a:cubicBezTo>
                  <a:pt x="5560" y="1094"/>
                  <a:pt x="5560" y="1094"/>
                  <a:pt x="5560" y="1094"/>
                </a:cubicBezTo>
                <a:cubicBezTo>
                  <a:pt x="5631" y="1029"/>
                  <a:pt x="5631" y="1029"/>
                  <a:pt x="5631" y="1029"/>
                </a:cubicBezTo>
                <a:cubicBezTo>
                  <a:pt x="5635" y="1026"/>
                  <a:pt x="5635" y="1026"/>
                  <a:pt x="5635" y="1026"/>
                </a:cubicBezTo>
                <a:cubicBezTo>
                  <a:pt x="5631" y="1022"/>
                  <a:pt x="5631" y="1022"/>
                  <a:pt x="5631" y="1022"/>
                </a:cubicBezTo>
                <a:cubicBezTo>
                  <a:pt x="5573" y="954"/>
                  <a:pt x="5573" y="954"/>
                  <a:pt x="5573" y="954"/>
                </a:cubicBezTo>
                <a:cubicBezTo>
                  <a:pt x="5570" y="951"/>
                  <a:pt x="5570" y="951"/>
                  <a:pt x="5570" y="951"/>
                </a:cubicBezTo>
                <a:cubicBezTo>
                  <a:pt x="5570" y="954"/>
                  <a:pt x="5570" y="954"/>
                  <a:pt x="5570" y="954"/>
                </a:cubicBezTo>
                <a:cubicBezTo>
                  <a:pt x="5495" y="1019"/>
                  <a:pt x="5495" y="1019"/>
                  <a:pt x="5495" y="1019"/>
                </a:cubicBezTo>
                <a:close/>
                <a:moveTo>
                  <a:pt x="5405" y="1100"/>
                </a:moveTo>
                <a:cubicBezTo>
                  <a:pt x="5405" y="1103"/>
                  <a:pt x="5405" y="1103"/>
                  <a:pt x="5405" y="1103"/>
                </a:cubicBezTo>
                <a:cubicBezTo>
                  <a:pt x="5405" y="1107"/>
                  <a:pt x="5405" y="1107"/>
                  <a:pt x="5405" y="1107"/>
                </a:cubicBezTo>
                <a:cubicBezTo>
                  <a:pt x="5463" y="1175"/>
                  <a:pt x="5463" y="1175"/>
                  <a:pt x="5463" y="1175"/>
                </a:cubicBezTo>
                <a:cubicBezTo>
                  <a:pt x="5466" y="1178"/>
                  <a:pt x="5466" y="1178"/>
                  <a:pt x="5466" y="1178"/>
                </a:cubicBezTo>
                <a:cubicBezTo>
                  <a:pt x="5466" y="1175"/>
                  <a:pt x="5466" y="1175"/>
                  <a:pt x="5466" y="1175"/>
                </a:cubicBezTo>
                <a:cubicBezTo>
                  <a:pt x="5541" y="1110"/>
                  <a:pt x="5541" y="1110"/>
                  <a:pt x="5541" y="1110"/>
                </a:cubicBezTo>
                <a:cubicBezTo>
                  <a:pt x="5541" y="1107"/>
                  <a:pt x="5541" y="1107"/>
                  <a:pt x="5541" y="1107"/>
                </a:cubicBezTo>
                <a:cubicBezTo>
                  <a:pt x="5541" y="1107"/>
                  <a:pt x="5541" y="1107"/>
                  <a:pt x="5541" y="1107"/>
                </a:cubicBezTo>
                <a:cubicBezTo>
                  <a:pt x="5482" y="1035"/>
                  <a:pt x="5482" y="1035"/>
                  <a:pt x="5482" y="1035"/>
                </a:cubicBezTo>
                <a:cubicBezTo>
                  <a:pt x="5479" y="1035"/>
                  <a:pt x="5479" y="1035"/>
                  <a:pt x="5479" y="1035"/>
                </a:cubicBezTo>
                <a:cubicBezTo>
                  <a:pt x="5476" y="1035"/>
                  <a:pt x="5476" y="1035"/>
                  <a:pt x="5476" y="1035"/>
                </a:cubicBezTo>
                <a:cubicBezTo>
                  <a:pt x="5405" y="1100"/>
                  <a:pt x="5405" y="1100"/>
                  <a:pt x="5405" y="1100"/>
                </a:cubicBezTo>
                <a:close/>
                <a:moveTo>
                  <a:pt x="5314" y="1184"/>
                </a:moveTo>
                <a:cubicBezTo>
                  <a:pt x="5311" y="1184"/>
                  <a:pt x="5311" y="1184"/>
                  <a:pt x="5311" y="1184"/>
                </a:cubicBezTo>
                <a:cubicBezTo>
                  <a:pt x="5314" y="1188"/>
                  <a:pt x="5314" y="1188"/>
                  <a:pt x="5314" y="1188"/>
                </a:cubicBezTo>
                <a:cubicBezTo>
                  <a:pt x="5372" y="1255"/>
                  <a:pt x="5372" y="1255"/>
                  <a:pt x="5372" y="1255"/>
                </a:cubicBezTo>
                <a:cubicBezTo>
                  <a:pt x="5372" y="1259"/>
                  <a:pt x="5372" y="1259"/>
                  <a:pt x="5372" y="1259"/>
                </a:cubicBezTo>
                <a:cubicBezTo>
                  <a:pt x="5376" y="1255"/>
                  <a:pt x="5376" y="1255"/>
                  <a:pt x="5376" y="1255"/>
                </a:cubicBezTo>
                <a:cubicBezTo>
                  <a:pt x="5447" y="1191"/>
                  <a:pt x="5447" y="1191"/>
                  <a:pt x="5447" y="1191"/>
                </a:cubicBezTo>
                <a:cubicBezTo>
                  <a:pt x="5450" y="1191"/>
                  <a:pt x="5450" y="1191"/>
                  <a:pt x="5450" y="1191"/>
                </a:cubicBezTo>
                <a:cubicBezTo>
                  <a:pt x="5450" y="1188"/>
                  <a:pt x="5450" y="1188"/>
                  <a:pt x="5450" y="1188"/>
                </a:cubicBezTo>
                <a:cubicBezTo>
                  <a:pt x="5392" y="1120"/>
                  <a:pt x="5392" y="1120"/>
                  <a:pt x="5392" y="1120"/>
                </a:cubicBezTo>
                <a:cubicBezTo>
                  <a:pt x="5389" y="1116"/>
                  <a:pt x="5389" y="1116"/>
                  <a:pt x="5389" y="1116"/>
                </a:cubicBezTo>
                <a:cubicBezTo>
                  <a:pt x="5385" y="1120"/>
                  <a:pt x="5385" y="1120"/>
                  <a:pt x="5385" y="1120"/>
                </a:cubicBezTo>
                <a:cubicBezTo>
                  <a:pt x="5314" y="1184"/>
                  <a:pt x="5314" y="1184"/>
                  <a:pt x="5314" y="1184"/>
                </a:cubicBezTo>
                <a:close/>
                <a:moveTo>
                  <a:pt x="5224" y="1265"/>
                </a:moveTo>
                <a:cubicBezTo>
                  <a:pt x="5220" y="1265"/>
                  <a:pt x="5220" y="1265"/>
                  <a:pt x="5220" y="1265"/>
                </a:cubicBezTo>
                <a:cubicBezTo>
                  <a:pt x="5224" y="1268"/>
                  <a:pt x="5224" y="1268"/>
                  <a:pt x="5224" y="1268"/>
                </a:cubicBezTo>
                <a:cubicBezTo>
                  <a:pt x="5282" y="1336"/>
                  <a:pt x="5282" y="1336"/>
                  <a:pt x="5282" y="1336"/>
                </a:cubicBezTo>
                <a:cubicBezTo>
                  <a:pt x="5282" y="1340"/>
                  <a:pt x="5282" y="1340"/>
                  <a:pt x="5282" y="1340"/>
                </a:cubicBezTo>
                <a:cubicBezTo>
                  <a:pt x="5285" y="1340"/>
                  <a:pt x="5285" y="1340"/>
                  <a:pt x="5285" y="1340"/>
                </a:cubicBezTo>
                <a:cubicBezTo>
                  <a:pt x="5356" y="1275"/>
                  <a:pt x="5356" y="1275"/>
                  <a:pt x="5356" y="1275"/>
                </a:cubicBezTo>
                <a:cubicBezTo>
                  <a:pt x="5359" y="1272"/>
                  <a:pt x="5359" y="1272"/>
                  <a:pt x="5359" y="1272"/>
                </a:cubicBezTo>
                <a:cubicBezTo>
                  <a:pt x="5356" y="1268"/>
                  <a:pt x="5356" y="1268"/>
                  <a:pt x="5356" y="1268"/>
                </a:cubicBezTo>
                <a:cubicBezTo>
                  <a:pt x="5301" y="1200"/>
                  <a:pt x="5301" y="1200"/>
                  <a:pt x="5301" y="1200"/>
                </a:cubicBezTo>
                <a:cubicBezTo>
                  <a:pt x="5298" y="1197"/>
                  <a:pt x="5298" y="1197"/>
                  <a:pt x="5298" y="1197"/>
                </a:cubicBezTo>
                <a:cubicBezTo>
                  <a:pt x="5295" y="1200"/>
                  <a:pt x="5295" y="1200"/>
                  <a:pt x="5295" y="1200"/>
                </a:cubicBezTo>
                <a:cubicBezTo>
                  <a:pt x="5224" y="1265"/>
                  <a:pt x="5224" y="1265"/>
                  <a:pt x="5224" y="1265"/>
                </a:cubicBezTo>
                <a:close/>
                <a:moveTo>
                  <a:pt x="5133" y="1346"/>
                </a:moveTo>
                <a:cubicBezTo>
                  <a:pt x="5130" y="1349"/>
                  <a:pt x="5130" y="1349"/>
                  <a:pt x="5130" y="1349"/>
                </a:cubicBezTo>
                <a:cubicBezTo>
                  <a:pt x="5133" y="1349"/>
                  <a:pt x="5133" y="1349"/>
                  <a:pt x="5133" y="1349"/>
                </a:cubicBezTo>
                <a:cubicBezTo>
                  <a:pt x="5188" y="1421"/>
                  <a:pt x="5188" y="1421"/>
                  <a:pt x="5188" y="1421"/>
                </a:cubicBezTo>
                <a:cubicBezTo>
                  <a:pt x="5191" y="1424"/>
                  <a:pt x="5191" y="1424"/>
                  <a:pt x="5191" y="1424"/>
                </a:cubicBezTo>
                <a:cubicBezTo>
                  <a:pt x="5194" y="1421"/>
                  <a:pt x="5194" y="1421"/>
                  <a:pt x="5194" y="1421"/>
                </a:cubicBezTo>
                <a:cubicBezTo>
                  <a:pt x="5266" y="1356"/>
                  <a:pt x="5266" y="1356"/>
                  <a:pt x="5266" y="1356"/>
                </a:cubicBezTo>
                <a:cubicBezTo>
                  <a:pt x="5269" y="1353"/>
                  <a:pt x="5269" y="1353"/>
                  <a:pt x="5269" y="1353"/>
                </a:cubicBezTo>
                <a:cubicBezTo>
                  <a:pt x="5266" y="1349"/>
                  <a:pt x="5266" y="1349"/>
                  <a:pt x="5266" y="1349"/>
                </a:cubicBezTo>
                <a:cubicBezTo>
                  <a:pt x="5207" y="1281"/>
                  <a:pt x="5207" y="1281"/>
                  <a:pt x="5207" y="1281"/>
                </a:cubicBezTo>
                <a:cubicBezTo>
                  <a:pt x="5207" y="1278"/>
                  <a:pt x="5207" y="1278"/>
                  <a:pt x="5207" y="1278"/>
                </a:cubicBezTo>
                <a:cubicBezTo>
                  <a:pt x="5204" y="1281"/>
                  <a:pt x="5204" y="1281"/>
                  <a:pt x="5204" y="1281"/>
                </a:cubicBezTo>
                <a:cubicBezTo>
                  <a:pt x="5133" y="1346"/>
                  <a:pt x="5133" y="1346"/>
                  <a:pt x="5133" y="1346"/>
                </a:cubicBezTo>
                <a:close/>
                <a:moveTo>
                  <a:pt x="5042" y="1427"/>
                </a:moveTo>
                <a:cubicBezTo>
                  <a:pt x="5039" y="1430"/>
                  <a:pt x="5039" y="1430"/>
                  <a:pt x="5039" y="1430"/>
                </a:cubicBezTo>
                <a:cubicBezTo>
                  <a:pt x="5039" y="1434"/>
                  <a:pt x="5039" y="1434"/>
                  <a:pt x="5039" y="1434"/>
                </a:cubicBezTo>
                <a:cubicBezTo>
                  <a:pt x="5097" y="1501"/>
                  <a:pt x="5097" y="1501"/>
                  <a:pt x="5097" y="1501"/>
                </a:cubicBezTo>
                <a:cubicBezTo>
                  <a:pt x="5101" y="1505"/>
                  <a:pt x="5101" y="1505"/>
                  <a:pt x="5101" y="1505"/>
                </a:cubicBezTo>
                <a:cubicBezTo>
                  <a:pt x="5104" y="1501"/>
                  <a:pt x="5104" y="1501"/>
                  <a:pt x="5104" y="1501"/>
                </a:cubicBezTo>
                <a:cubicBezTo>
                  <a:pt x="5175" y="1437"/>
                  <a:pt x="5175" y="1437"/>
                  <a:pt x="5175" y="1437"/>
                </a:cubicBezTo>
                <a:cubicBezTo>
                  <a:pt x="5178" y="1434"/>
                  <a:pt x="5178" y="1434"/>
                  <a:pt x="5178" y="1434"/>
                </a:cubicBezTo>
                <a:cubicBezTo>
                  <a:pt x="5175" y="1434"/>
                  <a:pt x="5175" y="1434"/>
                  <a:pt x="5175" y="1434"/>
                </a:cubicBezTo>
                <a:cubicBezTo>
                  <a:pt x="5117" y="1362"/>
                  <a:pt x="5117" y="1362"/>
                  <a:pt x="5117" y="1362"/>
                </a:cubicBezTo>
                <a:cubicBezTo>
                  <a:pt x="5117" y="1362"/>
                  <a:pt x="5117" y="1362"/>
                  <a:pt x="5117" y="1362"/>
                </a:cubicBezTo>
                <a:cubicBezTo>
                  <a:pt x="5113" y="1362"/>
                  <a:pt x="5113" y="1362"/>
                  <a:pt x="5113" y="1362"/>
                </a:cubicBezTo>
                <a:cubicBezTo>
                  <a:pt x="5042" y="1427"/>
                  <a:pt x="5042" y="1427"/>
                  <a:pt x="5042" y="1427"/>
                </a:cubicBezTo>
                <a:close/>
                <a:moveTo>
                  <a:pt x="4948" y="1508"/>
                </a:moveTo>
                <a:cubicBezTo>
                  <a:pt x="4948" y="1511"/>
                  <a:pt x="4948" y="1511"/>
                  <a:pt x="4948" y="1511"/>
                </a:cubicBezTo>
                <a:cubicBezTo>
                  <a:pt x="4948" y="1514"/>
                  <a:pt x="4948" y="1514"/>
                  <a:pt x="4948" y="1514"/>
                </a:cubicBezTo>
                <a:cubicBezTo>
                  <a:pt x="5007" y="1582"/>
                  <a:pt x="5007" y="1582"/>
                  <a:pt x="5007" y="1582"/>
                </a:cubicBezTo>
                <a:cubicBezTo>
                  <a:pt x="5010" y="1586"/>
                  <a:pt x="5010" y="1586"/>
                  <a:pt x="5010" y="1586"/>
                </a:cubicBezTo>
                <a:cubicBezTo>
                  <a:pt x="5013" y="1582"/>
                  <a:pt x="5013" y="1582"/>
                  <a:pt x="5013" y="1582"/>
                </a:cubicBezTo>
                <a:cubicBezTo>
                  <a:pt x="5084" y="1518"/>
                  <a:pt x="5084" y="1518"/>
                  <a:pt x="5084" y="1518"/>
                </a:cubicBezTo>
                <a:cubicBezTo>
                  <a:pt x="5084" y="1518"/>
                  <a:pt x="5084" y="1518"/>
                  <a:pt x="5084" y="1518"/>
                </a:cubicBezTo>
                <a:cubicBezTo>
                  <a:pt x="5084" y="1514"/>
                  <a:pt x="5084" y="1514"/>
                  <a:pt x="5084" y="1514"/>
                </a:cubicBezTo>
                <a:cubicBezTo>
                  <a:pt x="5026" y="1446"/>
                  <a:pt x="5026" y="1446"/>
                  <a:pt x="5026" y="1446"/>
                </a:cubicBezTo>
                <a:cubicBezTo>
                  <a:pt x="5023" y="1443"/>
                  <a:pt x="5023" y="1443"/>
                  <a:pt x="5023" y="1443"/>
                </a:cubicBezTo>
                <a:cubicBezTo>
                  <a:pt x="5023" y="1446"/>
                  <a:pt x="5023" y="1446"/>
                  <a:pt x="5023" y="1446"/>
                </a:cubicBezTo>
                <a:cubicBezTo>
                  <a:pt x="4948" y="1508"/>
                  <a:pt x="4948" y="1508"/>
                  <a:pt x="4948" y="1508"/>
                </a:cubicBezTo>
                <a:close/>
                <a:moveTo>
                  <a:pt x="4858" y="1592"/>
                </a:moveTo>
                <a:cubicBezTo>
                  <a:pt x="4855" y="1592"/>
                  <a:pt x="4855" y="1592"/>
                  <a:pt x="4855" y="1592"/>
                </a:cubicBezTo>
                <a:cubicBezTo>
                  <a:pt x="4858" y="1595"/>
                  <a:pt x="4858" y="1595"/>
                  <a:pt x="4858" y="1595"/>
                </a:cubicBezTo>
                <a:cubicBezTo>
                  <a:pt x="4916" y="1663"/>
                  <a:pt x="4916" y="1663"/>
                  <a:pt x="4916" y="1663"/>
                </a:cubicBezTo>
                <a:cubicBezTo>
                  <a:pt x="4919" y="1667"/>
                  <a:pt x="4919" y="1667"/>
                  <a:pt x="4919" y="1667"/>
                </a:cubicBezTo>
                <a:cubicBezTo>
                  <a:pt x="4919" y="1667"/>
                  <a:pt x="4919" y="1667"/>
                  <a:pt x="4919" y="1667"/>
                </a:cubicBezTo>
                <a:cubicBezTo>
                  <a:pt x="4994" y="1602"/>
                  <a:pt x="4994" y="1602"/>
                  <a:pt x="4994" y="1602"/>
                </a:cubicBezTo>
                <a:cubicBezTo>
                  <a:pt x="4994" y="1599"/>
                  <a:pt x="4994" y="1599"/>
                  <a:pt x="4994" y="1599"/>
                </a:cubicBezTo>
                <a:cubicBezTo>
                  <a:pt x="4994" y="1595"/>
                  <a:pt x="4994" y="1595"/>
                  <a:pt x="4994" y="1595"/>
                </a:cubicBezTo>
                <a:cubicBezTo>
                  <a:pt x="4935" y="1527"/>
                  <a:pt x="4935" y="1527"/>
                  <a:pt x="4935" y="1527"/>
                </a:cubicBezTo>
                <a:cubicBezTo>
                  <a:pt x="4932" y="1524"/>
                  <a:pt x="4932" y="1524"/>
                  <a:pt x="4932" y="1524"/>
                </a:cubicBezTo>
                <a:cubicBezTo>
                  <a:pt x="4929" y="1527"/>
                  <a:pt x="4929" y="1527"/>
                  <a:pt x="4929" y="1527"/>
                </a:cubicBezTo>
                <a:cubicBezTo>
                  <a:pt x="4858" y="1592"/>
                  <a:pt x="4858" y="1592"/>
                  <a:pt x="4858" y="1592"/>
                </a:cubicBezTo>
                <a:close/>
                <a:moveTo>
                  <a:pt x="4767" y="1673"/>
                </a:moveTo>
                <a:cubicBezTo>
                  <a:pt x="4764" y="1676"/>
                  <a:pt x="4764" y="1676"/>
                  <a:pt x="4764" y="1676"/>
                </a:cubicBezTo>
                <a:cubicBezTo>
                  <a:pt x="4767" y="1676"/>
                  <a:pt x="4767" y="1676"/>
                  <a:pt x="4767" y="1676"/>
                </a:cubicBezTo>
                <a:cubicBezTo>
                  <a:pt x="4825" y="1747"/>
                  <a:pt x="4825" y="1747"/>
                  <a:pt x="4825" y="1747"/>
                </a:cubicBezTo>
                <a:cubicBezTo>
                  <a:pt x="4825" y="1747"/>
                  <a:pt x="4825" y="1747"/>
                  <a:pt x="4825" y="1747"/>
                </a:cubicBezTo>
                <a:cubicBezTo>
                  <a:pt x="4829" y="1747"/>
                  <a:pt x="4829" y="1747"/>
                  <a:pt x="4829" y="1747"/>
                </a:cubicBezTo>
                <a:cubicBezTo>
                  <a:pt x="4900" y="1683"/>
                  <a:pt x="4900" y="1683"/>
                  <a:pt x="4900" y="1683"/>
                </a:cubicBezTo>
                <a:cubicBezTo>
                  <a:pt x="4903" y="1679"/>
                  <a:pt x="4903" y="1679"/>
                  <a:pt x="4903" y="1679"/>
                </a:cubicBezTo>
                <a:cubicBezTo>
                  <a:pt x="4900" y="1676"/>
                  <a:pt x="4900" y="1676"/>
                  <a:pt x="4900" y="1676"/>
                </a:cubicBezTo>
                <a:cubicBezTo>
                  <a:pt x="4845" y="1608"/>
                  <a:pt x="4845" y="1608"/>
                  <a:pt x="4845" y="1608"/>
                </a:cubicBezTo>
                <a:cubicBezTo>
                  <a:pt x="4842" y="1605"/>
                  <a:pt x="4842" y="1605"/>
                  <a:pt x="4842" y="1605"/>
                </a:cubicBezTo>
                <a:cubicBezTo>
                  <a:pt x="4838" y="1608"/>
                  <a:pt x="4838" y="1608"/>
                  <a:pt x="4838" y="1608"/>
                </a:cubicBezTo>
                <a:cubicBezTo>
                  <a:pt x="4767" y="1673"/>
                  <a:pt x="4767" y="1673"/>
                  <a:pt x="4767" y="1673"/>
                </a:cubicBezTo>
                <a:close/>
                <a:moveTo>
                  <a:pt x="4677" y="1754"/>
                </a:moveTo>
                <a:cubicBezTo>
                  <a:pt x="4673" y="1757"/>
                  <a:pt x="4673" y="1757"/>
                  <a:pt x="4673" y="1757"/>
                </a:cubicBezTo>
                <a:cubicBezTo>
                  <a:pt x="4677" y="1760"/>
                  <a:pt x="4677" y="1760"/>
                  <a:pt x="4677" y="1760"/>
                </a:cubicBezTo>
                <a:cubicBezTo>
                  <a:pt x="4732" y="1828"/>
                  <a:pt x="4732" y="1828"/>
                  <a:pt x="4732" y="1828"/>
                </a:cubicBezTo>
                <a:cubicBezTo>
                  <a:pt x="4735" y="1832"/>
                  <a:pt x="4735" y="1832"/>
                  <a:pt x="4735" y="1832"/>
                </a:cubicBezTo>
                <a:cubicBezTo>
                  <a:pt x="4738" y="1828"/>
                  <a:pt x="4738" y="1828"/>
                  <a:pt x="4738" y="1828"/>
                </a:cubicBezTo>
                <a:cubicBezTo>
                  <a:pt x="4809" y="1764"/>
                  <a:pt x="4809" y="1764"/>
                  <a:pt x="4809" y="1764"/>
                </a:cubicBezTo>
                <a:cubicBezTo>
                  <a:pt x="4812" y="1760"/>
                  <a:pt x="4812" y="1760"/>
                  <a:pt x="4812" y="1760"/>
                </a:cubicBezTo>
                <a:cubicBezTo>
                  <a:pt x="4809" y="1760"/>
                  <a:pt x="4809" y="1760"/>
                  <a:pt x="4809" y="1760"/>
                </a:cubicBezTo>
                <a:cubicBezTo>
                  <a:pt x="4754" y="1689"/>
                  <a:pt x="4754" y="1689"/>
                  <a:pt x="4754" y="1689"/>
                </a:cubicBezTo>
                <a:cubicBezTo>
                  <a:pt x="4751" y="1689"/>
                  <a:pt x="4751" y="1689"/>
                  <a:pt x="4751" y="1689"/>
                </a:cubicBezTo>
                <a:cubicBezTo>
                  <a:pt x="4748" y="1689"/>
                  <a:pt x="4748" y="1689"/>
                  <a:pt x="4748" y="1689"/>
                </a:cubicBezTo>
                <a:cubicBezTo>
                  <a:pt x="4677" y="1754"/>
                  <a:pt x="4677" y="1754"/>
                  <a:pt x="4677" y="1754"/>
                </a:cubicBezTo>
                <a:close/>
                <a:moveTo>
                  <a:pt x="4586" y="1835"/>
                </a:moveTo>
                <a:cubicBezTo>
                  <a:pt x="4583" y="1838"/>
                  <a:pt x="4583" y="1838"/>
                  <a:pt x="4583" y="1838"/>
                </a:cubicBezTo>
                <a:cubicBezTo>
                  <a:pt x="4586" y="1841"/>
                  <a:pt x="4586" y="1841"/>
                  <a:pt x="4586" y="1841"/>
                </a:cubicBezTo>
                <a:cubicBezTo>
                  <a:pt x="4641" y="1909"/>
                  <a:pt x="4641" y="1909"/>
                  <a:pt x="4641" y="1909"/>
                </a:cubicBezTo>
                <a:cubicBezTo>
                  <a:pt x="4644" y="1913"/>
                  <a:pt x="4644" y="1913"/>
                  <a:pt x="4644" y="1913"/>
                </a:cubicBezTo>
                <a:cubicBezTo>
                  <a:pt x="4647" y="1909"/>
                  <a:pt x="4647" y="1909"/>
                  <a:pt x="4647" y="1909"/>
                </a:cubicBezTo>
                <a:cubicBezTo>
                  <a:pt x="4719" y="1845"/>
                  <a:pt x="4719" y="1845"/>
                  <a:pt x="4719" y="1845"/>
                </a:cubicBezTo>
                <a:cubicBezTo>
                  <a:pt x="4722" y="1845"/>
                  <a:pt x="4722" y="1845"/>
                  <a:pt x="4722" y="1845"/>
                </a:cubicBezTo>
                <a:cubicBezTo>
                  <a:pt x="4719" y="1841"/>
                  <a:pt x="4719" y="1841"/>
                  <a:pt x="4719" y="1841"/>
                </a:cubicBezTo>
                <a:cubicBezTo>
                  <a:pt x="4660" y="1773"/>
                  <a:pt x="4660" y="1773"/>
                  <a:pt x="4660" y="1773"/>
                </a:cubicBezTo>
                <a:cubicBezTo>
                  <a:pt x="4660" y="1770"/>
                  <a:pt x="4660" y="1770"/>
                  <a:pt x="4660" y="1770"/>
                </a:cubicBezTo>
                <a:cubicBezTo>
                  <a:pt x="4657" y="1773"/>
                  <a:pt x="4657" y="1773"/>
                  <a:pt x="4657" y="1773"/>
                </a:cubicBezTo>
                <a:cubicBezTo>
                  <a:pt x="4586" y="1835"/>
                  <a:pt x="4586" y="1835"/>
                  <a:pt x="4586" y="1835"/>
                </a:cubicBezTo>
                <a:close/>
                <a:moveTo>
                  <a:pt x="4492" y="1919"/>
                </a:moveTo>
                <a:cubicBezTo>
                  <a:pt x="4492" y="1919"/>
                  <a:pt x="4492" y="1919"/>
                  <a:pt x="4492" y="1919"/>
                </a:cubicBezTo>
                <a:cubicBezTo>
                  <a:pt x="4492" y="1922"/>
                  <a:pt x="4492" y="1922"/>
                  <a:pt x="4492" y="1922"/>
                </a:cubicBezTo>
                <a:cubicBezTo>
                  <a:pt x="4550" y="1990"/>
                  <a:pt x="4550" y="1990"/>
                  <a:pt x="4550" y="1990"/>
                </a:cubicBezTo>
                <a:cubicBezTo>
                  <a:pt x="4554" y="1993"/>
                  <a:pt x="4554" y="1993"/>
                  <a:pt x="4554" y="1993"/>
                </a:cubicBezTo>
                <a:cubicBezTo>
                  <a:pt x="4557" y="1993"/>
                  <a:pt x="4557" y="1993"/>
                  <a:pt x="4557" y="1993"/>
                </a:cubicBezTo>
                <a:cubicBezTo>
                  <a:pt x="4628" y="1929"/>
                  <a:pt x="4628" y="1929"/>
                  <a:pt x="4628" y="1929"/>
                </a:cubicBezTo>
                <a:cubicBezTo>
                  <a:pt x="4631" y="1925"/>
                  <a:pt x="4631" y="1925"/>
                  <a:pt x="4631" y="1925"/>
                </a:cubicBezTo>
                <a:cubicBezTo>
                  <a:pt x="4628" y="1922"/>
                  <a:pt x="4628" y="1922"/>
                  <a:pt x="4628" y="1922"/>
                </a:cubicBezTo>
                <a:cubicBezTo>
                  <a:pt x="4570" y="1854"/>
                  <a:pt x="4570" y="1854"/>
                  <a:pt x="4570" y="1854"/>
                </a:cubicBezTo>
                <a:cubicBezTo>
                  <a:pt x="4566" y="1851"/>
                  <a:pt x="4566" y="1851"/>
                  <a:pt x="4566" y="1851"/>
                </a:cubicBezTo>
                <a:cubicBezTo>
                  <a:pt x="4566" y="1854"/>
                  <a:pt x="4566" y="1854"/>
                  <a:pt x="4566" y="1854"/>
                </a:cubicBezTo>
                <a:cubicBezTo>
                  <a:pt x="4492" y="1919"/>
                  <a:pt x="4492" y="1919"/>
                  <a:pt x="4492" y="1919"/>
                </a:cubicBezTo>
                <a:close/>
                <a:moveTo>
                  <a:pt x="4401" y="2000"/>
                </a:moveTo>
                <a:cubicBezTo>
                  <a:pt x="4401" y="2003"/>
                  <a:pt x="4401" y="2003"/>
                  <a:pt x="4401" y="2003"/>
                </a:cubicBezTo>
                <a:cubicBezTo>
                  <a:pt x="4401" y="2003"/>
                  <a:pt x="4401" y="2003"/>
                  <a:pt x="4401" y="2003"/>
                </a:cubicBezTo>
                <a:cubicBezTo>
                  <a:pt x="4460" y="2074"/>
                  <a:pt x="4460" y="2074"/>
                  <a:pt x="4460" y="2074"/>
                </a:cubicBezTo>
                <a:cubicBezTo>
                  <a:pt x="4463" y="2074"/>
                  <a:pt x="4463" y="2074"/>
                  <a:pt x="4463" y="2074"/>
                </a:cubicBezTo>
                <a:cubicBezTo>
                  <a:pt x="4463" y="2074"/>
                  <a:pt x="4463" y="2074"/>
                  <a:pt x="4463" y="2074"/>
                </a:cubicBezTo>
                <a:cubicBezTo>
                  <a:pt x="4537" y="2010"/>
                  <a:pt x="4537" y="2010"/>
                  <a:pt x="4537" y="2010"/>
                </a:cubicBezTo>
                <a:cubicBezTo>
                  <a:pt x="4537" y="2006"/>
                  <a:pt x="4537" y="2006"/>
                  <a:pt x="4537" y="2006"/>
                </a:cubicBezTo>
                <a:cubicBezTo>
                  <a:pt x="4537" y="2003"/>
                  <a:pt x="4537" y="2003"/>
                  <a:pt x="4537" y="2003"/>
                </a:cubicBezTo>
                <a:cubicBezTo>
                  <a:pt x="4479" y="1935"/>
                  <a:pt x="4479" y="1935"/>
                  <a:pt x="4479" y="1935"/>
                </a:cubicBezTo>
                <a:cubicBezTo>
                  <a:pt x="4476" y="1932"/>
                  <a:pt x="4476" y="1932"/>
                  <a:pt x="4476" y="1932"/>
                </a:cubicBezTo>
                <a:cubicBezTo>
                  <a:pt x="4473" y="1935"/>
                  <a:pt x="4473" y="1935"/>
                  <a:pt x="4473" y="1935"/>
                </a:cubicBezTo>
                <a:cubicBezTo>
                  <a:pt x="4401" y="2000"/>
                  <a:pt x="4401" y="2000"/>
                  <a:pt x="4401" y="2000"/>
                </a:cubicBezTo>
                <a:close/>
                <a:moveTo>
                  <a:pt x="4311" y="2081"/>
                </a:moveTo>
                <a:cubicBezTo>
                  <a:pt x="4308" y="2084"/>
                  <a:pt x="4308" y="2084"/>
                  <a:pt x="4308" y="2084"/>
                </a:cubicBezTo>
                <a:cubicBezTo>
                  <a:pt x="4311" y="2087"/>
                  <a:pt x="4311" y="2087"/>
                  <a:pt x="4311" y="2087"/>
                </a:cubicBezTo>
                <a:cubicBezTo>
                  <a:pt x="4369" y="2155"/>
                  <a:pt x="4369" y="2155"/>
                  <a:pt x="4369" y="2155"/>
                </a:cubicBezTo>
                <a:cubicBezTo>
                  <a:pt x="4369" y="2159"/>
                  <a:pt x="4369" y="2159"/>
                  <a:pt x="4369" y="2159"/>
                </a:cubicBezTo>
                <a:cubicBezTo>
                  <a:pt x="4372" y="2155"/>
                  <a:pt x="4372" y="2155"/>
                  <a:pt x="4372" y="2155"/>
                </a:cubicBezTo>
                <a:cubicBezTo>
                  <a:pt x="4443" y="2091"/>
                  <a:pt x="4443" y="2091"/>
                  <a:pt x="4443" y="2091"/>
                </a:cubicBezTo>
                <a:cubicBezTo>
                  <a:pt x="4447" y="2087"/>
                  <a:pt x="4447" y="2087"/>
                  <a:pt x="4447" y="2087"/>
                </a:cubicBezTo>
                <a:cubicBezTo>
                  <a:pt x="4447" y="2087"/>
                  <a:pt x="4447" y="2087"/>
                  <a:pt x="4447" y="2087"/>
                </a:cubicBezTo>
                <a:cubicBezTo>
                  <a:pt x="4388" y="2016"/>
                  <a:pt x="4388" y="2016"/>
                  <a:pt x="4388" y="2016"/>
                </a:cubicBezTo>
                <a:cubicBezTo>
                  <a:pt x="4385" y="2016"/>
                  <a:pt x="4385" y="2016"/>
                  <a:pt x="4385" y="2016"/>
                </a:cubicBezTo>
                <a:cubicBezTo>
                  <a:pt x="4382" y="2016"/>
                  <a:pt x="4382" y="2016"/>
                  <a:pt x="4382" y="2016"/>
                </a:cubicBezTo>
                <a:cubicBezTo>
                  <a:pt x="4311" y="2081"/>
                  <a:pt x="4311" y="2081"/>
                  <a:pt x="4311" y="2081"/>
                </a:cubicBezTo>
                <a:close/>
                <a:moveTo>
                  <a:pt x="4220" y="2162"/>
                </a:moveTo>
                <a:cubicBezTo>
                  <a:pt x="4217" y="2165"/>
                  <a:pt x="4217" y="2165"/>
                  <a:pt x="4217" y="2165"/>
                </a:cubicBezTo>
                <a:cubicBezTo>
                  <a:pt x="4220" y="2168"/>
                  <a:pt x="4220" y="2168"/>
                  <a:pt x="4220" y="2168"/>
                </a:cubicBezTo>
                <a:cubicBezTo>
                  <a:pt x="4278" y="2236"/>
                  <a:pt x="4278" y="2236"/>
                  <a:pt x="4278" y="2236"/>
                </a:cubicBezTo>
                <a:cubicBezTo>
                  <a:pt x="4278" y="2239"/>
                  <a:pt x="4278" y="2239"/>
                  <a:pt x="4278" y="2239"/>
                </a:cubicBezTo>
                <a:cubicBezTo>
                  <a:pt x="4282" y="2236"/>
                  <a:pt x="4282" y="2236"/>
                  <a:pt x="4282" y="2236"/>
                </a:cubicBezTo>
                <a:cubicBezTo>
                  <a:pt x="4353" y="2171"/>
                  <a:pt x="4353" y="2171"/>
                  <a:pt x="4353" y="2171"/>
                </a:cubicBezTo>
                <a:cubicBezTo>
                  <a:pt x="4356" y="2171"/>
                  <a:pt x="4356" y="2171"/>
                  <a:pt x="4356" y="2171"/>
                </a:cubicBezTo>
                <a:cubicBezTo>
                  <a:pt x="4353" y="2168"/>
                  <a:pt x="4353" y="2168"/>
                  <a:pt x="4353" y="2168"/>
                </a:cubicBezTo>
                <a:cubicBezTo>
                  <a:pt x="4298" y="2100"/>
                  <a:pt x="4298" y="2100"/>
                  <a:pt x="4298" y="2100"/>
                </a:cubicBezTo>
                <a:cubicBezTo>
                  <a:pt x="4295" y="2097"/>
                  <a:pt x="4295" y="2097"/>
                  <a:pt x="4295" y="2097"/>
                </a:cubicBezTo>
                <a:cubicBezTo>
                  <a:pt x="4291" y="2100"/>
                  <a:pt x="4291" y="2100"/>
                  <a:pt x="4291" y="2100"/>
                </a:cubicBezTo>
                <a:cubicBezTo>
                  <a:pt x="4220" y="2162"/>
                  <a:pt x="4220" y="2162"/>
                  <a:pt x="4220" y="2162"/>
                </a:cubicBezTo>
                <a:close/>
                <a:moveTo>
                  <a:pt x="4130" y="2246"/>
                </a:moveTo>
                <a:cubicBezTo>
                  <a:pt x="4126" y="2246"/>
                  <a:pt x="4126" y="2246"/>
                  <a:pt x="4126" y="2246"/>
                </a:cubicBezTo>
                <a:cubicBezTo>
                  <a:pt x="4130" y="2249"/>
                  <a:pt x="4130" y="2249"/>
                  <a:pt x="4130" y="2249"/>
                </a:cubicBezTo>
                <a:cubicBezTo>
                  <a:pt x="4185" y="2317"/>
                  <a:pt x="4185" y="2317"/>
                  <a:pt x="4185" y="2317"/>
                </a:cubicBezTo>
                <a:cubicBezTo>
                  <a:pt x="4188" y="2320"/>
                  <a:pt x="4188" y="2320"/>
                  <a:pt x="4188" y="2320"/>
                </a:cubicBezTo>
                <a:cubicBezTo>
                  <a:pt x="4191" y="2320"/>
                  <a:pt x="4191" y="2320"/>
                  <a:pt x="4191" y="2320"/>
                </a:cubicBezTo>
                <a:cubicBezTo>
                  <a:pt x="4262" y="2256"/>
                  <a:pt x="4262" y="2256"/>
                  <a:pt x="4262" y="2256"/>
                </a:cubicBezTo>
                <a:cubicBezTo>
                  <a:pt x="4265" y="2252"/>
                  <a:pt x="4265" y="2252"/>
                  <a:pt x="4265" y="2252"/>
                </a:cubicBezTo>
                <a:cubicBezTo>
                  <a:pt x="4262" y="2249"/>
                  <a:pt x="4262" y="2249"/>
                  <a:pt x="4262" y="2249"/>
                </a:cubicBezTo>
                <a:cubicBezTo>
                  <a:pt x="4204" y="2181"/>
                  <a:pt x="4204" y="2181"/>
                  <a:pt x="4204" y="2181"/>
                </a:cubicBezTo>
                <a:cubicBezTo>
                  <a:pt x="4204" y="2178"/>
                  <a:pt x="4204" y="2178"/>
                  <a:pt x="4204" y="2178"/>
                </a:cubicBezTo>
                <a:cubicBezTo>
                  <a:pt x="4201" y="2181"/>
                  <a:pt x="4201" y="2181"/>
                  <a:pt x="4201" y="2181"/>
                </a:cubicBezTo>
                <a:cubicBezTo>
                  <a:pt x="4130" y="2246"/>
                  <a:pt x="4130" y="2246"/>
                  <a:pt x="4130" y="2246"/>
                </a:cubicBezTo>
                <a:close/>
                <a:moveTo>
                  <a:pt x="4000" y="2359"/>
                </a:moveTo>
                <a:cubicBezTo>
                  <a:pt x="4000" y="2362"/>
                  <a:pt x="4000" y="2362"/>
                  <a:pt x="4000" y="2362"/>
                </a:cubicBezTo>
                <a:cubicBezTo>
                  <a:pt x="4000" y="2366"/>
                  <a:pt x="4000" y="2366"/>
                  <a:pt x="4000" y="2366"/>
                </a:cubicBezTo>
                <a:cubicBezTo>
                  <a:pt x="4058" y="2434"/>
                  <a:pt x="4058" y="2434"/>
                  <a:pt x="4058" y="2434"/>
                </a:cubicBezTo>
                <a:cubicBezTo>
                  <a:pt x="4062" y="2437"/>
                  <a:pt x="4062" y="2437"/>
                  <a:pt x="4062" y="2437"/>
                </a:cubicBezTo>
                <a:cubicBezTo>
                  <a:pt x="4062" y="2434"/>
                  <a:pt x="4062" y="2434"/>
                  <a:pt x="4062" y="2434"/>
                </a:cubicBezTo>
                <a:cubicBezTo>
                  <a:pt x="4172" y="2337"/>
                  <a:pt x="4172" y="2337"/>
                  <a:pt x="4172" y="2337"/>
                </a:cubicBezTo>
                <a:cubicBezTo>
                  <a:pt x="4175" y="2333"/>
                  <a:pt x="4175" y="2333"/>
                  <a:pt x="4175" y="2333"/>
                </a:cubicBezTo>
                <a:cubicBezTo>
                  <a:pt x="4172" y="2330"/>
                  <a:pt x="4172" y="2330"/>
                  <a:pt x="4172" y="2330"/>
                </a:cubicBezTo>
                <a:cubicBezTo>
                  <a:pt x="4113" y="2262"/>
                  <a:pt x="4113" y="2262"/>
                  <a:pt x="4113" y="2262"/>
                </a:cubicBezTo>
                <a:cubicBezTo>
                  <a:pt x="4113" y="2259"/>
                  <a:pt x="4113" y="2259"/>
                  <a:pt x="4113" y="2259"/>
                </a:cubicBezTo>
                <a:cubicBezTo>
                  <a:pt x="4110" y="2262"/>
                  <a:pt x="4110" y="2262"/>
                  <a:pt x="4110" y="2262"/>
                </a:cubicBezTo>
                <a:cubicBezTo>
                  <a:pt x="4000" y="2359"/>
                  <a:pt x="4000" y="2359"/>
                  <a:pt x="4000" y="2359"/>
                </a:cubicBezTo>
                <a:close/>
                <a:moveTo>
                  <a:pt x="5664" y="1029"/>
                </a:moveTo>
                <a:cubicBezTo>
                  <a:pt x="5660" y="1029"/>
                  <a:pt x="5660" y="1029"/>
                  <a:pt x="5660" y="1029"/>
                </a:cubicBezTo>
                <a:cubicBezTo>
                  <a:pt x="5664" y="1032"/>
                  <a:pt x="5664" y="1032"/>
                  <a:pt x="5664" y="1032"/>
                </a:cubicBezTo>
                <a:cubicBezTo>
                  <a:pt x="5722" y="1100"/>
                  <a:pt x="5722" y="1100"/>
                  <a:pt x="5722" y="1100"/>
                </a:cubicBezTo>
                <a:cubicBezTo>
                  <a:pt x="5722" y="1103"/>
                  <a:pt x="5722" y="1103"/>
                  <a:pt x="5722" y="1103"/>
                </a:cubicBezTo>
                <a:cubicBezTo>
                  <a:pt x="5725" y="1103"/>
                  <a:pt x="5725" y="1103"/>
                  <a:pt x="5725" y="1103"/>
                </a:cubicBezTo>
                <a:cubicBezTo>
                  <a:pt x="5796" y="1039"/>
                  <a:pt x="5796" y="1039"/>
                  <a:pt x="5796" y="1039"/>
                </a:cubicBezTo>
                <a:cubicBezTo>
                  <a:pt x="5800" y="1035"/>
                  <a:pt x="5800" y="1035"/>
                  <a:pt x="5800" y="1035"/>
                </a:cubicBezTo>
                <a:cubicBezTo>
                  <a:pt x="5800" y="1032"/>
                  <a:pt x="5800" y="1032"/>
                  <a:pt x="5800" y="1032"/>
                </a:cubicBezTo>
                <a:cubicBezTo>
                  <a:pt x="5741" y="964"/>
                  <a:pt x="5741" y="964"/>
                  <a:pt x="5741" y="964"/>
                </a:cubicBezTo>
                <a:cubicBezTo>
                  <a:pt x="5738" y="961"/>
                  <a:pt x="5738" y="961"/>
                  <a:pt x="5738" y="961"/>
                </a:cubicBezTo>
                <a:cubicBezTo>
                  <a:pt x="5735" y="964"/>
                  <a:pt x="5735" y="964"/>
                  <a:pt x="5735" y="964"/>
                </a:cubicBezTo>
                <a:cubicBezTo>
                  <a:pt x="5664" y="1029"/>
                  <a:pt x="5664" y="1029"/>
                  <a:pt x="5664" y="1029"/>
                </a:cubicBezTo>
                <a:close/>
                <a:moveTo>
                  <a:pt x="5573" y="1110"/>
                </a:moveTo>
                <a:cubicBezTo>
                  <a:pt x="5570" y="1113"/>
                  <a:pt x="5570" y="1113"/>
                  <a:pt x="5570" y="1113"/>
                </a:cubicBezTo>
                <a:cubicBezTo>
                  <a:pt x="5573" y="1116"/>
                  <a:pt x="5573" y="1116"/>
                  <a:pt x="5573" y="1116"/>
                </a:cubicBezTo>
                <a:cubicBezTo>
                  <a:pt x="5631" y="1184"/>
                  <a:pt x="5631" y="1184"/>
                  <a:pt x="5631" y="1184"/>
                </a:cubicBezTo>
                <a:cubicBezTo>
                  <a:pt x="5631" y="1188"/>
                  <a:pt x="5631" y="1188"/>
                  <a:pt x="5631" y="1188"/>
                </a:cubicBezTo>
                <a:cubicBezTo>
                  <a:pt x="5635" y="1184"/>
                  <a:pt x="5635" y="1184"/>
                  <a:pt x="5635" y="1184"/>
                </a:cubicBezTo>
                <a:cubicBezTo>
                  <a:pt x="5706" y="1120"/>
                  <a:pt x="5706" y="1120"/>
                  <a:pt x="5706" y="1120"/>
                </a:cubicBezTo>
                <a:cubicBezTo>
                  <a:pt x="5709" y="1116"/>
                  <a:pt x="5709" y="1116"/>
                  <a:pt x="5709" y="1116"/>
                </a:cubicBezTo>
                <a:cubicBezTo>
                  <a:pt x="5706" y="1113"/>
                  <a:pt x="5706" y="1113"/>
                  <a:pt x="5706" y="1113"/>
                </a:cubicBezTo>
                <a:cubicBezTo>
                  <a:pt x="5651" y="1045"/>
                  <a:pt x="5651" y="1045"/>
                  <a:pt x="5651" y="1045"/>
                </a:cubicBezTo>
                <a:cubicBezTo>
                  <a:pt x="5648" y="1042"/>
                  <a:pt x="5648" y="1042"/>
                  <a:pt x="5648" y="1042"/>
                </a:cubicBezTo>
                <a:cubicBezTo>
                  <a:pt x="5644" y="1045"/>
                  <a:pt x="5644" y="1045"/>
                  <a:pt x="5644" y="1045"/>
                </a:cubicBezTo>
                <a:cubicBezTo>
                  <a:pt x="5573" y="1110"/>
                  <a:pt x="5573" y="1110"/>
                  <a:pt x="5573" y="1110"/>
                </a:cubicBezTo>
                <a:close/>
                <a:moveTo>
                  <a:pt x="5482" y="1191"/>
                </a:moveTo>
                <a:cubicBezTo>
                  <a:pt x="5479" y="1194"/>
                  <a:pt x="5479" y="1194"/>
                  <a:pt x="5479" y="1194"/>
                </a:cubicBezTo>
                <a:cubicBezTo>
                  <a:pt x="5482" y="1197"/>
                  <a:pt x="5482" y="1197"/>
                  <a:pt x="5482" y="1197"/>
                </a:cubicBezTo>
                <a:cubicBezTo>
                  <a:pt x="5537" y="1265"/>
                  <a:pt x="5537" y="1265"/>
                  <a:pt x="5537" y="1265"/>
                </a:cubicBezTo>
                <a:cubicBezTo>
                  <a:pt x="5541" y="1268"/>
                  <a:pt x="5541" y="1268"/>
                  <a:pt x="5541" y="1268"/>
                </a:cubicBezTo>
                <a:cubicBezTo>
                  <a:pt x="5544" y="1265"/>
                  <a:pt x="5544" y="1265"/>
                  <a:pt x="5544" y="1265"/>
                </a:cubicBezTo>
                <a:cubicBezTo>
                  <a:pt x="5615" y="1200"/>
                  <a:pt x="5615" y="1200"/>
                  <a:pt x="5615" y="1200"/>
                </a:cubicBezTo>
                <a:cubicBezTo>
                  <a:pt x="5618" y="1200"/>
                  <a:pt x="5618" y="1200"/>
                  <a:pt x="5618" y="1200"/>
                </a:cubicBezTo>
                <a:cubicBezTo>
                  <a:pt x="5615" y="1197"/>
                  <a:pt x="5615" y="1197"/>
                  <a:pt x="5615" y="1197"/>
                </a:cubicBezTo>
                <a:cubicBezTo>
                  <a:pt x="5557" y="1129"/>
                  <a:pt x="5557" y="1129"/>
                  <a:pt x="5557" y="1129"/>
                </a:cubicBezTo>
                <a:cubicBezTo>
                  <a:pt x="5557" y="1126"/>
                  <a:pt x="5557" y="1126"/>
                  <a:pt x="5557" y="1126"/>
                </a:cubicBezTo>
                <a:cubicBezTo>
                  <a:pt x="5554" y="1126"/>
                  <a:pt x="5554" y="1126"/>
                  <a:pt x="5554" y="1126"/>
                </a:cubicBezTo>
                <a:cubicBezTo>
                  <a:pt x="5482" y="1191"/>
                  <a:pt x="5482" y="1191"/>
                  <a:pt x="5482" y="1191"/>
                </a:cubicBezTo>
                <a:close/>
                <a:moveTo>
                  <a:pt x="5392" y="1275"/>
                </a:moveTo>
                <a:cubicBezTo>
                  <a:pt x="5389" y="1275"/>
                  <a:pt x="5389" y="1275"/>
                  <a:pt x="5389" y="1275"/>
                </a:cubicBezTo>
                <a:cubicBezTo>
                  <a:pt x="5389" y="1278"/>
                  <a:pt x="5389" y="1278"/>
                  <a:pt x="5389" y="1278"/>
                </a:cubicBezTo>
                <a:cubicBezTo>
                  <a:pt x="5447" y="1346"/>
                  <a:pt x="5447" y="1346"/>
                  <a:pt x="5447" y="1346"/>
                </a:cubicBezTo>
                <a:cubicBezTo>
                  <a:pt x="5450" y="1349"/>
                  <a:pt x="5450" y="1349"/>
                  <a:pt x="5450" y="1349"/>
                </a:cubicBezTo>
                <a:cubicBezTo>
                  <a:pt x="5453" y="1346"/>
                  <a:pt x="5453" y="1346"/>
                  <a:pt x="5453" y="1346"/>
                </a:cubicBezTo>
                <a:cubicBezTo>
                  <a:pt x="5525" y="1281"/>
                  <a:pt x="5525" y="1281"/>
                  <a:pt x="5525" y="1281"/>
                </a:cubicBezTo>
                <a:cubicBezTo>
                  <a:pt x="5528" y="1281"/>
                  <a:pt x="5528" y="1281"/>
                  <a:pt x="5528" y="1281"/>
                </a:cubicBezTo>
                <a:cubicBezTo>
                  <a:pt x="5525" y="1278"/>
                  <a:pt x="5525" y="1278"/>
                  <a:pt x="5525" y="1278"/>
                </a:cubicBezTo>
                <a:cubicBezTo>
                  <a:pt x="5466" y="1210"/>
                  <a:pt x="5466" y="1210"/>
                  <a:pt x="5466" y="1210"/>
                </a:cubicBezTo>
                <a:cubicBezTo>
                  <a:pt x="5466" y="1207"/>
                  <a:pt x="5466" y="1207"/>
                  <a:pt x="5466" y="1207"/>
                </a:cubicBezTo>
                <a:cubicBezTo>
                  <a:pt x="5463" y="1210"/>
                  <a:pt x="5463" y="1210"/>
                  <a:pt x="5463" y="1210"/>
                </a:cubicBezTo>
                <a:cubicBezTo>
                  <a:pt x="5392" y="1275"/>
                  <a:pt x="5392" y="1275"/>
                  <a:pt x="5392" y="1275"/>
                </a:cubicBezTo>
                <a:close/>
                <a:moveTo>
                  <a:pt x="5298" y="1356"/>
                </a:moveTo>
                <a:cubicBezTo>
                  <a:pt x="5298" y="1356"/>
                  <a:pt x="5298" y="1356"/>
                  <a:pt x="5298" y="1356"/>
                </a:cubicBezTo>
                <a:cubicBezTo>
                  <a:pt x="5298" y="1359"/>
                  <a:pt x="5298" y="1359"/>
                  <a:pt x="5298" y="1359"/>
                </a:cubicBezTo>
                <a:cubicBezTo>
                  <a:pt x="5356" y="1427"/>
                  <a:pt x="5356" y="1427"/>
                  <a:pt x="5356" y="1427"/>
                </a:cubicBezTo>
                <a:cubicBezTo>
                  <a:pt x="5359" y="1430"/>
                  <a:pt x="5359" y="1430"/>
                  <a:pt x="5359" y="1430"/>
                </a:cubicBezTo>
                <a:cubicBezTo>
                  <a:pt x="5363" y="1430"/>
                  <a:pt x="5363" y="1430"/>
                  <a:pt x="5363" y="1430"/>
                </a:cubicBezTo>
                <a:cubicBezTo>
                  <a:pt x="5434" y="1366"/>
                  <a:pt x="5434" y="1366"/>
                  <a:pt x="5434" y="1366"/>
                </a:cubicBezTo>
                <a:cubicBezTo>
                  <a:pt x="5434" y="1362"/>
                  <a:pt x="5434" y="1362"/>
                  <a:pt x="5434" y="1362"/>
                </a:cubicBezTo>
                <a:cubicBezTo>
                  <a:pt x="5434" y="1359"/>
                  <a:pt x="5434" y="1359"/>
                  <a:pt x="5434" y="1359"/>
                </a:cubicBezTo>
                <a:cubicBezTo>
                  <a:pt x="5376" y="1291"/>
                  <a:pt x="5376" y="1291"/>
                  <a:pt x="5376" y="1291"/>
                </a:cubicBezTo>
                <a:cubicBezTo>
                  <a:pt x="5372" y="1288"/>
                  <a:pt x="5372" y="1288"/>
                  <a:pt x="5372" y="1288"/>
                </a:cubicBezTo>
                <a:cubicBezTo>
                  <a:pt x="5372" y="1291"/>
                  <a:pt x="5372" y="1291"/>
                  <a:pt x="5372" y="1291"/>
                </a:cubicBezTo>
                <a:cubicBezTo>
                  <a:pt x="5298" y="1356"/>
                  <a:pt x="5298" y="1356"/>
                  <a:pt x="5298" y="1356"/>
                </a:cubicBezTo>
                <a:close/>
                <a:moveTo>
                  <a:pt x="5207" y="1437"/>
                </a:moveTo>
                <a:cubicBezTo>
                  <a:pt x="5204" y="1440"/>
                  <a:pt x="5204" y="1440"/>
                  <a:pt x="5204" y="1440"/>
                </a:cubicBezTo>
                <a:cubicBezTo>
                  <a:pt x="5207" y="1443"/>
                  <a:pt x="5207" y="1443"/>
                  <a:pt x="5207" y="1443"/>
                </a:cubicBezTo>
                <a:cubicBezTo>
                  <a:pt x="5266" y="1511"/>
                  <a:pt x="5266" y="1511"/>
                  <a:pt x="5266" y="1511"/>
                </a:cubicBezTo>
                <a:cubicBezTo>
                  <a:pt x="5269" y="1514"/>
                  <a:pt x="5269" y="1514"/>
                  <a:pt x="5269" y="1514"/>
                </a:cubicBezTo>
                <a:cubicBezTo>
                  <a:pt x="5269" y="1511"/>
                  <a:pt x="5269" y="1511"/>
                  <a:pt x="5269" y="1511"/>
                </a:cubicBezTo>
                <a:cubicBezTo>
                  <a:pt x="5343" y="1446"/>
                  <a:pt x="5343" y="1446"/>
                  <a:pt x="5343" y="1446"/>
                </a:cubicBezTo>
                <a:cubicBezTo>
                  <a:pt x="5343" y="1443"/>
                  <a:pt x="5343" y="1443"/>
                  <a:pt x="5343" y="1443"/>
                </a:cubicBezTo>
                <a:cubicBezTo>
                  <a:pt x="5343" y="1440"/>
                  <a:pt x="5343" y="1440"/>
                  <a:pt x="5343" y="1440"/>
                </a:cubicBezTo>
                <a:cubicBezTo>
                  <a:pt x="5285" y="1372"/>
                  <a:pt x="5285" y="1372"/>
                  <a:pt x="5285" y="1372"/>
                </a:cubicBezTo>
                <a:cubicBezTo>
                  <a:pt x="5282" y="1369"/>
                  <a:pt x="5282" y="1369"/>
                  <a:pt x="5282" y="1369"/>
                </a:cubicBezTo>
                <a:cubicBezTo>
                  <a:pt x="5279" y="1372"/>
                  <a:pt x="5279" y="1372"/>
                  <a:pt x="5279" y="1372"/>
                </a:cubicBezTo>
                <a:cubicBezTo>
                  <a:pt x="5207" y="1437"/>
                  <a:pt x="5207" y="1437"/>
                  <a:pt x="5207" y="1437"/>
                </a:cubicBezTo>
                <a:close/>
                <a:moveTo>
                  <a:pt x="5117" y="1518"/>
                </a:moveTo>
                <a:cubicBezTo>
                  <a:pt x="5113" y="1521"/>
                  <a:pt x="5113" y="1521"/>
                  <a:pt x="5113" y="1521"/>
                </a:cubicBezTo>
                <a:cubicBezTo>
                  <a:pt x="5117" y="1524"/>
                  <a:pt x="5117" y="1524"/>
                  <a:pt x="5117" y="1524"/>
                </a:cubicBezTo>
                <a:cubicBezTo>
                  <a:pt x="5175" y="1592"/>
                  <a:pt x="5175" y="1592"/>
                  <a:pt x="5175" y="1592"/>
                </a:cubicBezTo>
                <a:cubicBezTo>
                  <a:pt x="5175" y="1595"/>
                  <a:pt x="5175" y="1595"/>
                  <a:pt x="5175" y="1595"/>
                </a:cubicBezTo>
                <a:cubicBezTo>
                  <a:pt x="5178" y="1592"/>
                  <a:pt x="5178" y="1592"/>
                  <a:pt x="5178" y="1592"/>
                </a:cubicBezTo>
                <a:cubicBezTo>
                  <a:pt x="5249" y="1527"/>
                  <a:pt x="5249" y="1527"/>
                  <a:pt x="5249" y="1527"/>
                </a:cubicBezTo>
                <a:cubicBezTo>
                  <a:pt x="5253" y="1524"/>
                  <a:pt x="5253" y="1524"/>
                  <a:pt x="5253" y="1524"/>
                </a:cubicBezTo>
                <a:cubicBezTo>
                  <a:pt x="5249" y="1524"/>
                  <a:pt x="5249" y="1524"/>
                  <a:pt x="5249" y="1524"/>
                </a:cubicBezTo>
                <a:cubicBezTo>
                  <a:pt x="5194" y="1456"/>
                  <a:pt x="5194" y="1456"/>
                  <a:pt x="5194" y="1456"/>
                </a:cubicBezTo>
                <a:cubicBezTo>
                  <a:pt x="5191" y="1453"/>
                  <a:pt x="5191" y="1453"/>
                  <a:pt x="5191" y="1453"/>
                </a:cubicBezTo>
                <a:cubicBezTo>
                  <a:pt x="5188" y="1453"/>
                  <a:pt x="5188" y="1453"/>
                  <a:pt x="5188" y="1453"/>
                </a:cubicBezTo>
                <a:cubicBezTo>
                  <a:pt x="5117" y="1518"/>
                  <a:pt x="5117" y="1518"/>
                  <a:pt x="5117" y="1518"/>
                </a:cubicBezTo>
                <a:close/>
                <a:moveTo>
                  <a:pt x="5026" y="1602"/>
                </a:moveTo>
                <a:cubicBezTo>
                  <a:pt x="5023" y="1602"/>
                  <a:pt x="5023" y="1602"/>
                  <a:pt x="5023" y="1602"/>
                </a:cubicBezTo>
                <a:cubicBezTo>
                  <a:pt x="5026" y="1605"/>
                  <a:pt x="5026" y="1605"/>
                  <a:pt x="5026" y="1605"/>
                </a:cubicBezTo>
                <a:cubicBezTo>
                  <a:pt x="5081" y="1673"/>
                  <a:pt x="5081" y="1673"/>
                  <a:pt x="5081" y="1673"/>
                </a:cubicBezTo>
                <a:cubicBezTo>
                  <a:pt x="5084" y="1676"/>
                  <a:pt x="5084" y="1676"/>
                  <a:pt x="5084" y="1676"/>
                </a:cubicBezTo>
                <a:cubicBezTo>
                  <a:pt x="5088" y="1673"/>
                  <a:pt x="5088" y="1673"/>
                  <a:pt x="5088" y="1673"/>
                </a:cubicBezTo>
                <a:cubicBezTo>
                  <a:pt x="5159" y="1608"/>
                  <a:pt x="5159" y="1608"/>
                  <a:pt x="5159" y="1608"/>
                </a:cubicBezTo>
                <a:cubicBezTo>
                  <a:pt x="5162" y="1608"/>
                  <a:pt x="5162" y="1608"/>
                  <a:pt x="5162" y="1608"/>
                </a:cubicBezTo>
                <a:cubicBezTo>
                  <a:pt x="5159" y="1605"/>
                  <a:pt x="5159" y="1605"/>
                  <a:pt x="5159" y="1605"/>
                </a:cubicBezTo>
                <a:cubicBezTo>
                  <a:pt x="5104" y="1537"/>
                  <a:pt x="5104" y="1537"/>
                  <a:pt x="5104" y="1537"/>
                </a:cubicBezTo>
                <a:cubicBezTo>
                  <a:pt x="5101" y="1534"/>
                  <a:pt x="5101" y="1534"/>
                  <a:pt x="5101" y="1534"/>
                </a:cubicBezTo>
                <a:cubicBezTo>
                  <a:pt x="5097" y="1537"/>
                  <a:pt x="5097" y="1537"/>
                  <a:pt x="5097" y="1537"/>
                </a:cubicBezTo>
                <a:cubicBezTo>
                  <a:pt x="5026" y="1602"/>
                  <a:pt x="5026" y="1602"/>
                  <a:pt x="5026" y="1602"/>
                </a:cubicBezTo>
                <a:close/>
                <a:moveTo>
                  <a:pt x="4935" y="1683"/>
                </a:moveTo>
                <a:cubicBezTo>
                  <a:pt x="4932" y="1683"/>
                  <a:pt x="4932" y="1683"/>
                  <a:pt x="4932" y="1683"/>
                </a:cubicBezTo>
                <a:cubicBezTo>
                  <a:pt x="4935" y="1686"/>
                  <a:pt x="4935" y="1686"/>
                  <a:pt x="4935" y="1686"/>
                </a:cubicBezTo>
                <a:cubicBezTo>
                  <a:pt x="4990" y="1754"/>
                  <a:pt x="4990" y="1754"/>
                  <a:pt x="4990" y="1754"/>
                </a:cubicBezTo>
                <a:cubicBezTo>
                  <a:pt x="4994" y="1757"/>
                  <a:pt x="4994" y="1757"/>
                  <a:pt x="4994" y="1757"/>
                </a:cubicBezTo>
                <a:cubicBezTo>
                  <a:pt x="4997" y="1757"/>
                  <a:pt x="4997" y="1757"/>
                  <a:pt x="4997" y="1757"/>
                </a:cubicBezTo>
                <a:cubicBezTo>
                  <a:pt x="5068" y="1692"/>
                  <a:pt x="5068" y="1692"/>
                  <a:pt x="5068" y="1692"/>
                </a:cubicBezTo>
                <a:cubicBezTo>
                  <a:pt x="5071" y="1689"/>
                  <a:pt x="5071" y="1689"/>
                  <a:pt x="5071" y="1689"/>
                </a:cubicBezTo>
                <a:cubicBezTo>
                  <a:pt x="5068" y="1686"/>
                  <a:pt x="5068" y="1686"/>
                  <a:pt x="5068" y="1686"/>
                </a:cubicBezTo>
                <a:cubicBezTo>
                  <a:pt x="5010" y="1618"/>
                  <a:pt x="5010" y="1618"/>
                  <a:pt x="5010" y="1618"/>
                </a:cubicBezTo>
                <a:cubicBezTo>
                  <a:pt x="5010" y="1615"/>
                  <a:pt x="5010" y="1615"/>
                  <a:pt x="5010" y="1615"/>
                </a:cubicBezTo>
                <a:cubicBezTo>
                  <a:pt x="5007" y="1618"/>
                  <a:pt x="5007" y="1618"/>
                  <a:pt x="5007" y="1618"/>
                </a:cubicBezTo>
                <a:cubicBezTo>
                  <a:pt x="4935" y="1683"/>
                  <a:pt x="4935" y="1683"/>
                  <a:pt x="4935" y="1683"/>
                </a:cubicBezTo>
                <a:close/>
                <a:moveTo>
                  <a:pt x="4842" y="1764"/>
                </a:moveTo>
                <a:cubicBezTo>
                  <a:pt x="4842" y="1767"/>
                  <a:pt x="4842" y="1767"/>
                  <a:pt x="4842" y="1767"/>
                </a:cubicBezTo>
                <a:cubicBezTo>
                  <a:pt x="4842" y="1767"/>
                  <a:pt x="4842" y="1767"/>
                  <a:pt x="4842" y="1767"/>
                </a:cubicBezTo>
                <a:cubicBezTo>
                  <a:pt x="4900" y="1838"/>
                  <a:pt x="4900" y="1838"/>
                  <a:pt x="4900" y="1838"/>
                </a:cubicBezTo>
                <a:cubicBezTo>
                  <a:pt x="4903" y="1841"/>
                  <a:pt x="4903" y="1841"/>
                  <a:pt x="4903" y="1841"/>
                </a:cubicBezTo>
                <a:cubicBezTo>
                  <a:pt x="4906" y="1838"/>
                  <a:pt x="4906" y="1838"/>
                  <a:pt x="4906" y="1838"/>
                </a:cubicBezTo>
                <a:cubicBezTo>
                  <a:pt x="4978" y="1773"/>
                  <a:pt x="4978" y="1773"/>
                  <a:pt x="4978" y="1773"/>
                </a:cubicBezTo>
                <a:cubicBezTo>
                  <a:pt x="4981" y="1770"/>
                  <a:pt x="4981" y="1770"/>
                  <a:pt x="4981" y="1770"/>
                </a:cubicBezTo>
                <a:cubicBezTo>
                  <a:pt x="4978" y="1767"/>
                  <a:pt x="4978" y="1767"/>
                  <a:pt x="4978" y="1767"/>
                </a:cubicBezTo>
                <a:cubicBezTo>
                  <a:pt x="4919" y="1699"/>
                  <a:pt x="4919" y="1699"/>
                  <a:pt x="4919" y="1699"/>
                </a:cubicBezTo>
                <a:cubicBezTo>
                  <a:pt x="4916" y="1696"/>
                  <a:pt x="4916" y="1696"/>
                  <a:pt x="4916" y="1696"/>
                </a:cubicBezTo>
                <a:cubicBezTo>
                  <a:pt x="4916" y="1699"/>
                  <a:pt x="4916" y="1699"/>
                  <a:pt x="4916" y="1699"/>
                </a:cubicBezTo>
                <a:cubicBezTo>
                  <a:pt x="4842" y="1764"/>
                  <a:pt x="4842" y="1764"/>
                  <a:pt x="4842" y="1764"/>
                </a:cubicBezTo>
                <a:close/>
                <a:moveTo>
                  <a:pt x="4751" y="1845"/>
                </a:moveTo>
                <a:cubicBezTo>
                  <a:pt x="4751" y="1848"/>
                  <a:pt x="4751" y="1848"/>
                  <a:pt x="4751" y="1848"/>
                </a:cubicBezTo>
                <a:cubicBezTo>
                  <a:pt x="4751" y="1851"/>
                  <a:pt x="4751" y="1851"/>
                  <a:pt x="4751" y="1851"/>
                </a:cubicBezTo>
                <a:cubicBezTo>
                  <a:pt x="4809" y="1919"/>
                  <a:pt x="4809" y="1919"/>
                  <a:pt x="4809" y="1919"/>
                </a:cubicBezTo>
                <a:cubicBezTo>
                  <a:pt x="4812" y="1922"/>
                  <a:pt x="4812" y="1922"/>
                  <a:pt x="4812" y="1922"/>
                </a:cubicBezTo>
                <a:cubicBezTo>
                  <a:pt x="4812" y="1919"/>
                  <a:pt x="4812" y="1919"/>
                  <a:pt x="4812" y="1919"/>
                </a:cubicBezTo>
                <a:cubicBezTo>
                  <a:pt x="4887" y="1854"/>
                  <a:pt x="4887" y="1854"/>
                  <a:pt x="4887" y="1854"/>
                </a:cubicBezTo>
                <a:cubicBezTo>
                  <a:pt x="4887" y="1854"/>
                  <a:pt x="4887" y="1854"/>
                  <a:pt x="4887" y="1854"/>
                </a:cubicBezTo>
                <a:cubicBezTo>
                  <a:pt x="4887" y="1851"/>
                  <a:pt x="4887" y="1851"/>
                  <a:pt x="4887" y="1851"/>
                </a:cubicBezTo>
                <a:cubicBezTo>
                  <a:pt x="4829" y="1783"/>
                  <a:pt x="4829" y="1783"/>
                  <a:pt x="4829" y="1783"/>
                </a:cubicBezTo>
                <a:cubicBezTo>
                  <a:pt x="4825" y="1780"/>
                  <a:pt x="4825" y="1780"/>
                  <a:pt x="4825" y="1780"/>
                </a:cubicBezTo>
                <a:cubicBezTo>
                  <a:pt x="4822" y="1780"/>
                  <a:pt x="4822" y="1780"/>
                  <a:pt x="4822" y="1780"/>
                </a:cubicBezTo>
                <a:cubicBezTo>
                  <a:pt x="4751" y="1845"/>
                  <a:pt x="4751" y="1845"/>
                  <a:pt x="4751" y="1845"/>
                </a:cubicBezTo>
                <a:close/>
                <a:moveTo>
                  <a:pt x="4660" y="1929"/>
                </a:moveTo>
                <a:cubicBezTo>
                  <a:pt x="4657" y="1929"/>
                  <a:pt x="4657" y="1929"/>
                  <a:pt x="4657" y="1929"/>
                </a:cubicBezTo>
                <a:cubicBezTo>
                  <a:pt x="4660" y="1932"/>
                  <a:pt x="4660" y="1932"/>
                  <a:pt x="4660" y="1932"/>
                </a:cubicBezTo>
                <a:cubicBezTo>
                  <a:pt x="4719" y="2000"/>
                  <a:pt x="4719" y="2000"/>
                  <a:pt x="4719" y="2000"/>
                </a:cubicBezTo>
                <a:cubicBezTo>
                  <a:pt x="4719" y="2003"/>
                  <a:pt x="4719" y="2003"/>
                  <a:pt x="4719" y="2003"/>
                </a:cubicBezTo>
                <a:cubicBezTo>
                  <a:pt x="4722" y="2000"/>
                  <a:pt x="4722" y="2000"/>
                  <a:pt x="4722" y="2000"/>
                </a:cubicBezTo>
                <a:cubicBezTo>
                  <a:pt x="4793" y="1935"/>
                  <a:pt x="4793" y="1935"/>
                  <a:pt x="4793" y="1935"/>
                </a:cubicBezTo>
                <a:cubicBezTo>
                  <a:pt x="4796" y="1935"/>
                  <a:pt x="4796" y="1935"/>
                  <a:pt x="4796" y="1935"/>
                </a:cubicBezTo>
                <a:cubicBezTo>
                  <a:pt x="4796" y="1932"/>
                  <a:pt x="4796" y="1932"/>
                  <a:pt x="4796" y="1932"/>
                </a:cubicBezTo>
                <a:cubicBezTo>
                  <a:pt x="4738" y="1864"/>
                  <a:pt x="4738" y="1864"/>
                  <a:pt x="4738" y="1864"/>
                </a:cubicBezTo>
                <a:cubicBezTo>
                  <a:pt x="4735" y="1861"/>
                  <a:pt x="4735" y="1861"/>
                  <a:pt x="4735" y="1861"/>
                </a:cubicBezTo>
                <a:cubicBezTo>
                  <a:pt x="4732" y="1864"/>
                  <a:pt x="4732" y="1864"/>
                  <a:pt x="4732" y="1864"/>
                </a:cubicBezTo>
                <a:cubicBezTo>
                  <a:pt x="4660" y="1929"/>
                  <a:pt x="4660" y="1929"/>
                  <a:pt x="4660" y="1929"/>
                </a:cubicBezTo>
                <a:close/>
                <a:moveTo>
                  <a:pt x="4570" y="2010"/>
                </a:moveTo>
                <a:cubicBezTo>
                  <a:pt x="4566" y="2010"/>
                  <a:pt x="4566" y="2010"/>
                  <a:pt x="4566" y="2010"/>
                </a:cubicBezTo>
                <a:cubicBezTo>
                  <a:pt x="4570" y="2013"/>
                  <a:pt x="4570" y="2013"/>
                  <a:pt x="4570" y="2013"/>
                </a:cubicBezTo>
                <a:cubicBezTo>
                  <a:pt x="4628" y="2081"/>
                  <a:pt x="4628" y="2081"/>
                  <a:pt x="4628" y="2081"/>
                </a:cubicBezTo>
                <a:cubicBezTo>
                  <a:pt x="4628" y="2084"/>
                  <a:pt x="4628" y="2084"/>
                  <a:pt x="4628" y="2084"/>
                </a:cubicBezTo>
                <a:cubicBezTo>
                  <a:pt x="4631" y="2084"/>
                  <a:pt x="4631" y="2084"/>
                  <a:pt x="4631" y="2084"/>
                </a:cubicBezTo>
                <a:cubicBezTo>
                  <a:pt x="4702" y="2019"/>
                  <a:pt x="4702" y="2019"/>
                  <a:pt x="4702" y="2019"/>
                </a:cubicBezTo>
                <a:cubicBezTo>
                  <a:pt x="4706" y="2016"/>
                  <a:pt x="4706" y="2016"/>
                  <a:pt x="4706" y="2016"/>
                </a:cubicBezTo>
                <a:cubicBezTo>
                  <a:pt x="4702" y="2013"/>
                  <a:pt x="4702" y="2013"/>
                  <a:pt x="4702" y="2013"/>
                </a:cubicBezTo>
                <a:cubicBezTo>
                  <a:pt x="4647" y="1945"/>
                  <a:pt x="4647" y="1945"/>
                  <a:pt x="4647" y="1945"/>
                </a:cubicBezTo>
                <a:cubicBezTo>
                  <a:pt x="4644" y="1942"/>
                  <a:pt x="4644" y="1942"/>
                  <a:pt x="4644" y="1942"/>
                </a:cubicBezTo>
                <a:cubicBezTo>
                  <a:pt x="4641" y="1945"/>
                  <a:pt x="4641" y="1945"/>
                  <a:pt x="4641" y="1945"/>
                </a:cubicBezTo>
                <a:cubicBezTo>
                  <a:pt x="4570" y="2010"/>
                  <a:pt x="4570" y="2010"/>
                  <a:pt x="4570" y="2010"/>
                </a:cubicBezTo>
                <a:close/>
                <a:moveTo>
                  <a:pt x="4479" y="2091"/>
                </a:moveTo>
                <a:cubicBezTo>
                  <a:pt x="4476" y="2094"/>
                  <a:pt x="4476" y="2094"/>
                  <a:pt x="4476" y="2094"/>
                </a:cubicBezTo>
                <a:cubicBezTo>
                  <a:pt x="4479" y="2094"/>
                  <a:pt x="4479" y="2094"/>
                  <a:pt x="4479" y="2094"/>
                </a:cubicBezTo>
                <a:cubicBezTo>
                  <a:pt x="4534" y="2165"/>
                  <a:pt x="4534" y="2165"/>
                  <a:pt x="4534" y="2165"/>
                </a:cubicBezTo>
                <a:cubicBezTo>
                  <a:pt x="4537" y="2168"/>
                  <a:pt x="4537" y="2168"/>
                  <a:pt x="4537" y="2168"/>
                </a:cubicBezTo>
                <a:cubicBezTo>
                  <a:pt x="4541" y="2165"/>
                  <a:pt x="4541" y="2165"/>
                  <a:pt x="4541" y="2165"/>
                </a:cubicBezTo>
                <a:cubicBezTo>
                  <a:pt x="4612" y="2100"/>
                  <a:pt x="4612" y="2100"/>
                  <a:pt x="4612" y="2100"/>
                </a:cubicBezTo>
                <a:cubicBezTo>
                  <a:pt x="4615" y="2097"/>
                  <a:pt x="4615" y="2097"/>
                  <a:pt x="4615" y="2097"/>
                </a:cubicBezTo>
                <a:cubicBezTo>
                  <a:pt x="4612" y="2094"/>
                  <a:pt x="4612" y="2094"/>
                  <a:pt x="4612" y="2094"/>
                </a:cubicBezTo>
                <a:cubicBezTo>
                  <a:pt x="4554" y="2026"/>
                  <a:pt x="4554" y="2026"/>
                  <a:pt x="4554" y="2026"/>
                </a:cubicBezTo>
                <a:cubicBezTo>
                  <a:pt x="4554" y="2023"/>
                  <a:pt x="4554" y="2023"/>
                  <a:pt x="4554" y="2023"/>
                </a:cubicBezTo>
                <a:cubicBezTo>
                  <a:pt x="4550" y="2026"/>
                  <a:pt x="4550" y="2026"/>
                  <a:pt x="4550" y="2026"/>
                </a:cubicBezTo>
                <a:cubicBezTo>
                  <a:pt x="4479" y="2091"/>
                  <a:pt x="4479" y="2091"/>
                  <a:pt x="4479" y="2091"/>
                </a:cubicBezTo>
                <a:close/>
                <a:moveTo>
                  <a:pt x="4388" y="2171"/>
                </a:moveTo>
                <a:cubicBezTo>
                  <a:pt x="4385" y="2175"/>
                  <a:pt x="4385" y="2175"/>
                  <a:pt x="4385" y="2175"/>
                </a:cubicBezTo>
                <a:cubicBezTo>
                  <a:pt x="4388" y="2178"/>
                  <a:pt x="4388" y="2178"/>
                  <a:pt x="4388" y="2178"/>
                </a:cubicBezTo>
                <a:cubicBezTo>
                  <a:pt x="4443" y="2246"/>
                  <a:pt x="4443" y="2246"/>
                  <a:pt x="4443" y="2246"/>
                </a:cubicBezTo>
                <a:cubicBezTo>
                  <a:pt x="4447" y="2249"/>
                  <a:pt x="4447" y="2249"/>
                  <a:pt x="4447" y="2249"/>
                </a:cubicBezTo>
                <a:cubicBezTo>
                  <a:pt x="4450" y="2246"/>
                  <a:pt x="4450" y="2246"/>
                  <a:pt x="4450" y="2246"/>
                </a:cubicBezTo>
                <a:cubicBezTo>
                  <a:pt x="4521" y="2181"/>
                  <a:pt x="4521" y="2181"/>
                  <a:pt x="4521" y="2181"/>
                </a:cubicBezTo>
                <a:cubicBezTo>
                  <a:pt x="4524" y="2178"/>
                  <a:pt x="4524" y="2178"/>
                  <a:pt x="4524" y="2178"/>
                </a:cubicBezTo>
                <a:cubicBezTo>
                  <a:pt x="4521" y="2178"/>
                  <a:pt x="4521" y="2178"/>
                  <a:pt x="4521" y="2178"/>
                </a:cubicBezTo>
                <a:cubicBezTo>
                  <a:pt x="4463" y="2110"/>
                  <a:pt x="4463" y="2110"/>
                  <a:pt x="4463" y="2110"/>
                </a:cubicBezTo>
                <a:cubicBezTo>
                  <a:pt x="4463" y="2107"/>
                  <a:pt x="4463" y="2107"/>
                  <a:pt x="4463" y="2107"/>
                </a:cubicBezTo>
                <a:cubicBezTo>
                  <a:pt x="4460" y="2107"/>
                  <a:pt x="4460" y="2107"/>
                  <a:pt x="4460" y="2107"/>
                </a:cubicBezTo>
                <a:cubicBezTo>
                  <a:pt x="4388" y="2171"/>
                  <a:pt x="4388" y="2171"/>
                  <a:pt x="4388" y="2171"/>
                </a:cubicBezTo>
                <a:close/>
                <a:moveTo>
                  <a:pt x="4295" y="2256"/>
                </a:moveTo>
                <a:cubicBezTo>
                  <a:pt x="4295" y="2256"/>
                  <a:pt x="4295" y="2256"/>
                  <a:pt x="4295" y="2256"/>
                </a:cubicBezTo>
                <a:cubicBezTo>
                  <a:pt x="4295" y="2259"/>
                  <a:pt x="4295" y="2259"/>
                  <a:pt x="4295" y="2259"/>
                </a:cubicBezTo>
                <a:cubicBezTo>
                  <a:pt x="4353" y="2327"/>
                  <a:pt x="4353" y="2327"/>
                  <a:pt x="4353" y="2327"/>
                </a:cubicBezTo>
                <a:cubicBezTo>
                  <a:pt x="4356" y="2330"/>
                  <a:pt x="4356" y="2330"/>
                  <a:pt x="4356" y="2330"/>
                </a:cubicBezTo>
                <a:cubicBezTo>
                  <a:pt x="4359" y="2327"/>
                  <a:pt x="4359" y="2327"/>
                  <a:pt x="4359" y="2327"/>
                </a:cubicBezTo>
                <a:cubicBezTo>
                  <a:pt x="4431" y="2262"/>
                  <a:pt x="4431" y="2262"/>
                  <a:pt x="4431" y="2262"/>
                </a:cubicBezTo>
                <a:cubicBezTo>
                  <a:pt x="4434" y="2262"/>
                  <a:pt x="4434" y="2262"/>
                  <a:pt x="4434" y="2262"/>
                </a:cubicBezTo>
                <a:cubicBezTo>
                  <a:pt x="4431" y="2259"/>
                  <a:pt x="4431" y="2259"/>
                  <a:pt x="4431" y="2259"/>
                </a:cubicBezTo>
                <a:cubicBezTo>
                  <a:pt x="4372" y="2191"/>
                  <a:pt x="4372" y="2191"/>
                  <a:pt x="4372" y="2191"/>
                </a:cubicBezTo>
                <a:cubicBezTo>
                  <a:pt x="4369" y="2188"/>
                  <a:pt x="4369" y="2188"/>
                  <a:pt x="4369" y="2188"/>
                </a:cubicBezTo>
                <a:cubicBezTo>
                  <a:pt x="4369" y="2191"/>
                  <a:pt x="4369" y="2191"/>
                  <a:pt x="4369" y="2191"/>
                </a:cubicBezTo>
                <a:cubicBezTo>
                  <a:pt x="4295" y="2256"/>
                  <a:pt x="4295" y="2256"/>
                  <a:pt x="4295" y="2256"/>
                </a:cubicBezTo>
                <a:close/>
                <a:moveTo>
                  <a:pt x="4204" y="2337"/>
                </a:moveTo>
                <a:cubicBezTo>
                  <a:pt x="4201" y="2337"/>
                  <a:pt x="4201" y="2337"/>
                  <a:pt x="4201" y="2337"/>
                </a:cubicBezTo>
                <a:cubicBezTo>
                  <a:pt x="4204" y="2340"/>
                  <a:pt x="4204" y="2340"/>
                  <a:pt x="4204" y="2340"/>
                </a:cubicBezTo>
                <a:cubicBezTo>
                  <a:pt x="4262" y="2408"/>
                  <a:pt x="4262" y="2408"/>
                  <a:pt x="4262" y="2408"/>
                </a:cubicBezTo>
                <a:cubicBezTo>
                  <a:pt x="4265" y="2411"/>
                  <a:pt x="4265" y="2411"/>
                  <a:pt x="4265" y="2411"/>
                </a:cubicBezTo>
                <a:cubicBezTo>
                  <a:pt x="4265" y="2411"/>
                  <a:pt x="4265" y="2411"/>
                  <a:pt x="4265" y="2411"/>
                </a:cubicBezTo>
                <a:cubicBezTo>
                  <a:pt x="4340" y="2346"/>
                  <a:pt x="4340" y="2346"/>
                  <a:pt x="4340" y="2346"/>
                </a:cubicBezTo>
                <a:cubicBezTo>
                  <a:pt x="4340" y="2343"/>
                  <a:pt x="4340" y="2343"/>
                  <a:pt x="4340" y="2343"/>
                </a:cubicBezTo>
                <a:cubicBezTo>
                  <a:pt x="4340" y="2340"/>
                  <a:pt x="4340" y="2340"/>
                  <a:pt x="4340" y="2340"/>
                </a:cubicBezTo>
                <a:cubicBezTo>
                  <a:pt x="4282" y="2272"/>
                  <a:pt x="4282" y="2272"/>
                  <a:pt x="4282" y="2272"/>
                </a:cubicBezTo>
                <a:cubicBezTo>
                  <a:pt x="4278" y="2269"/>
                  <a:pt x="4278" y="2269"/>
                  <a:pt x="4278" y="2269"/>
                </a:cubicBezTo>
                <a:cubicBezTo>
                  <a:pt x="4275" y="2272"/>
                  <a:pt x="4275" y="2272"/>
                  <a:pt x="4275" y="2272"/>
                </a:cubicBezTo>
                <a:cubicBezTo>
                  <a:pt x="4204" y="2337"/>
                  <a:pt x="4204" y="2337"/>
                  <a:pt x="4204" y="2337"/>
                </a:cubicBezTo>
                <a:close/>
                <a:moveTo>
                  <a:pt x="4078" y="2450"/>
                </a:moveTo>
                <a:cubicBezTo>
                  <a:pt x="4075" y="2453"/>
                  <a:pt x="4075" y="2453"/>
                  <a:pt x="4075" y="2453"/>
                </a:cubicBezTo>
                <a:cubicBezTo>
                  <a:pt x="4078" y="2456"/>
                  <a:pt x="4078" y="2456"/>
                  <a:pt x="4078" y="2456"/>
                </a:cubicBezTo>
                <a:cubicBezTo>
                  <a:pt x="4133" y="2524"/>
                  <a:pt x="4133" y="2524"/>
                  <a:pt x="4133" y="2524"/>
                </a:cubicBezTo>
                <a:cubicBezTo>
                  <a:pt x="4136" y="2528"/>
                  <a:pt x="4136" y="2528"/>
                  <a:pt x="4136" y="2528"/>
                </a:cubicBezTo>
                <a:cubicBezTo>
                  <a:pt x="4139" y="2524"/>
                  <a:pt x="4139" y="2524"/>
                  <a:pt x="4139" y="2524"/>
                </a:cubicBezTo>
                <a:cubicBezTo>
                  <a:pt x="4246" y="2427"/>
                  <a:pt x="4246" y="2427"/>
                  <a:pt x="4246" y="2427"/>
                </a:cubicBezTo>
                <a:cubicBezTo>
                  <a:pt x="4249" y="2424"/>
                  <a:pt x="4249" y="2424"/>
                  <a:pt x="4249" y="2424"/>
                </a:cubicBezTo>
                <a:cubicBezTo>
                  <a:pt x="4249" y="2421"/>
                  <a:pt x="4249" y="2421"/>
                  <a:pt x="4249" y="2421"/>
                </a:cubicBezTo>
                <a:cubicBezTo>
                  <a:pt x="4191" y="2353"/>
                  <a:pt x="4191" y="2353"/>
                  <a:pt x="4191" y="2353"/>
                </a:cubicBezTo>
                <a:cubicBezTo>
                  <a:pt x="4188" y="2349"/>
                  <a:pt x="4188" y="2349"/>
                  <a:pt x="4188" y="2349"/>
                </a:cubicBezTo>
                <a:cubicBezTo>
                  <a:pt x="4185" y="2353"/>
                  <a:pt x="4185" y="2353"/>
                  <a:pt x="4185" y="2353"/>
                </a:cubicBezTo>
                <a:cubicBezTo>
                  <a:pt x="4078" y="2450"/>
                  <a:pt x="4078" y="2450"/>
                  <a:pt x="4078" y="2450"/>
                </a:cubicBezTo>
                <a:close/>
                <a:moveTo>
                  <a:pt x="5741" y="1120"/>
                </a:moveTo>
                <a:cubicBezTo>
                  <a:pt x="5738" y="1123"/>
                  <a:pt x="5738" y="1123"/>
                  <a:pt x="5738" y="1123"/>
                </a:cubicBezTo>
                <a:cubicBezTo>
                  <a:pt x="5738" y="1123"/>
                  <a:pt x="5738" y="1123"/>
                  <a:pt x="5738" y="1123"/>
                </a:cubicBezTo>
                <a:cubicBezTo>
                  <a:pt x="5796" y="1194"/>
                  <a:pt x="5796" y="1194"/>
                  <a:pt x="5796" y="1194"/>
                </a:cubicBezTo>
                <a:cubicBezTo>
                  <a:pt x="5800" y="1194"/>
                  <a:pt x="5800" y="1194"/>
                  <a:pt x="5800" y="1194"/>
                </a:cubicBezTo>
                <a:cubicBezTo>
                  <a:pt x="5803" y="1194"/>
                  <a:pt x="5803" y="1194"/>
                  <a:pt x="5803" y="1194"/>
                </a:cubicBezTo>
                <a:cubicBezTo>
                  <a:pt x="5874" y="1129"/>
                  <a:pt x="5874" y="1129"/>
                  <a:pt x="5874" y="1129"/>
                </a:cubicBezTo>
                <a:cubicBezTo>
                  <a:pt x="5877" y="1126"/>
                  <a:pt x="5877" y="1126"/>
                  <a:pt x="5877" y="1126"/>
                </a:cubicBezTo>
                <a:cubicBezTo>
                  <a:pt x="5874" y="1123"/>
                  <a:pt x="5874" y="1123"/>
                  <a:pt x="5874" y="1123"/>
                </a:cubicBezTo>
                <a:cubicBezTo>
                  <a:pt x="5816" y="1055"/>
                  <a:pt x="5816" y="1055"/>
                  <a:pt x="5816" y="1055"/>
                </a:cubicBezTo>
                <a:cubicBezTo>
                  <a:pt x="5816" y="1052"/>
                  <a:pt x="5816" y="1052"/>
                  <a:pt x="5816" y="1052"/>
                </a:cubicBezTo>
                <a:cubicBezTo>
                  <a:pt x="5813" y="1055"/>
                  <a:pt x="5813" y="1055"/>
                  <a:pt x="5813" y="1055"/>
                </a:cubicBezTo>
                <a:cubicBezTo>
                  <a:pt x="5741" y="1120"/>
                  <a:pt x="5741" y="1120"/>
                  <a:pt x="5741" y="1120"/>
                </a:cubicBezTo>
                <a:close/>
                <a:moveTo>
                  <a:pt x="5648" y="1200"/>
                </a:moveTo>
                <a:cubicBezTo>
                  <a:pt x="5648" y="1204"/>
                  <a:pt x="5648" y="1204"/>
                  <a:pt x="5648" y="1204"/>
                </a:cubicBezTo>
                <a:cubicBezTo>
                  <a:pt x="5648" y="1207"/>
                  <a:pt x="5648" y="1207"/>
                  <a:pt x="5648" y="1207"/>
                </a:cubicBezTo>
                <a:cubicBezTo>
                  <a:pt x="5706" y="1275"/>
                  <a:pt x="5706" y="1275"/>
                  <a:pt x="5706" y="1275"/>
                </a:cubicBezTo>
                <a:cubicBezTo>
                  <a:pt x="5709" y="1278"/>
                  <a:pt x="5709" y="1278"/>
                  <a:pt x="5709" y="1278"/>
                </a:cubicBezTo>
                <a:cubicBezTo>
                  <a:pt x="5712" y="1275"/>
                  <a:pt x="5712" y="1275"/>
                  <a:pt x="5712" y="1275"/>
                </a:cubicBezTo>
                <a:cubicBezTo>
                  <a:pt x="5783" y="1210"/>
                  <a:pt x="5783" y="1210"/>
                  <a:pt x="5783" y="1210"/>
                </a:cubicBezTo>
                <a:cubicBezTo>
                  <a:pt x="5783" y="1207"/>
                  <a:pt x="5783" y="1207"/>
                  <a:pt x="5783" y="1207"/>
                </a:cubicBezTo>
                <a:cubicBezTo>
                  <a:pt x="5783" y="1207"/>
                  <a:pt x="5783" y="1207"/>
                  <a:pt x="5783" y="1207"/>
                </a:cubicBezTo>
                <a:cubicBezTo>
                  <a:pt x="5725" y="1136"/>
                  <a:pt x="5725" y="1136"/>
                  <a:pt x="5725" y="1136"/>
                </a:cubicBezTo>
                <a:cubicBezTo>
                  <a:pt x="5722" y="1136"/>
                  <a:pt x="5722" y="1136"/>
                  <a:pt x="5722" y="1136"/>
                </a:cubicBezTo>
                <a:cubicBezTo>
                  <a:pt x="5722" y="1136"/>
                  <a:pt x="5722" y="1136"/>
                  <a:pt x="5722" y="1136"/>
                </a:cubicBezTo>
                <a:cubicBezTo>
                  <a:pt x="5648" y="1200"/>
                  <a:pt x="5648" y="1200"/>
                  <a:pt x="5648" y="1200"/>
                </a:cubicBezTo>
                <a:close/>
                <a:moveTo>
                  <a:pt x="5557" y="1281"/>
                </a:moveTo>
                <a:cubicBezTo>
                  <a:pt x="5554" y="1285"/>
                  <a:pt x="5554" y="1285"/>
                  <a:pt x="5554" y="1285"/>
                </a:cubicBezTo>
                <a:cubicBezTo>
                  <a:pt x="5557" y="1288"/>
                  <a:pt x="5557" y="1288"/>
                  <a:pt x="5557" y="1288"/>
                </a:cubicBezTo>
                <a:cubicBezTo>
                  <a:pt x="5615" y="1356"/>
                  <a:pt x="5615" y="1356"/>
                  <a:pt x="5615" y="1356"/>
                </a:cubicBezTo>
                <a:cubicBezTo>
                  <a:pt x="5618" y="1359"/>
                  <a:pt x="5618" y="1359"/>
                  <a:pt x="5618" y="1359"/>
                </a:cubicBezTo>
                <a:cubicBezTo>
                  <a:pt x="5618" y="1356"/>
                  <a:pt x="5618" y="1356"/>
                  <a:pt x="5618" y="1356"/>
                </a:cubicBezTo>
                <a:cubicBezTo>
                  <a:pt x="5693" y="1291"/>
                  <a:pt x="5693" y="1291"/>
                  <a:pt x="5693" y="1291"/>
                </a:cubicBezTo>
                <a:cubicBezTo>
                  <a:pt x="5693" y="1291"/>
                  <a:pt x="5693" y="1291"/>
                  <a:pt x="5693" y="1291"/>
                </a:cubicBezTo>
                <a:cubicBezTo>
                  <a:pt x="5693" y="1288"/>
                  <a:pt x="5693" y="1288"/>
                  <a:pt x="5693" y="1288"/>
                </a:cubicBezTo>
                <a:cubicBezTo>
                  <a:pt x="5635" y="1220"/>
                  <a:pt x="5635" y="1220"/>
                  <a:pt x="5635" y="1220"/>
                </a:cubicBezTo>
                <a:cubicBezTo>
                  <a:pt x="5631" y="1217"/>
                  <a:pt x="5631" y="1217"/>
                  <a:pt x="5631" y="1217"/>
                </a:cubicBezTo>
                <a:cubicBezTo>
                  <a:pt x="5628" y="1217"/>
                  <a:pt x="5628" y="1217"/>
                  <a:pt x="5628" y="1217"/>
                </a:cubicBezTo>
                <a:cubicBezTo>
                  <a:pt x="5557" y="1281"/>
                  <a:pt x="5557" y="1281"/>
                  <a:pt x="5557" y="1281"/>
                </a:cubicBezTo>
                <a:close/>
                <a:moveTo>
                  <a:pt x="5466" y="1366"/>
                </a:moveTo>
                <a:cubicBezTo>
                  <a:pt x="5463" y="1366"/>
                  <a:pt x="5463" y="1366"/>
                  <a:pt x="5463" y="1366"/>
                </a:cubicBezTo>
                <a:cubicBezTo>
                  <a:pt x="5466" y="1369"/>
                  <a:pt x="5466" y="1369"/>
                  <a:pt x="5466" y="1369"/>
                </a:cubicBezTo>
                <a:cubicBezTo>
                  <a:pt x="5525" y="1437"/>
                  <a:pt x="5525" y="1437"/>
                  <a:pt x="5525" y="1437"/>
                </a:cubicBezTo>
                <a:cubicBezTo>
                  <a:pt x="5525" y="1440"/>
                  <a:pt x="5525" y="1440"/>
                  <a:pt x="5525" y="1440"/>
                </a:cubicBezTo>
                <a:cubicBezTo>
                  <a:pt x="5528" y="1437"/>
                  <a:pt x="5528" y="1437"/>
                  <a:pt x="5528" y="1437"/>
                </a:cubicBezTo>
                <a:cubicBezTo>
                  <a:pt x="5599" y="1372"/>
                  <a:pt x="5599" y="1372"/>
                  <a:pt x="5599" y="1372"/>
                </a:cubicBezTo>
                <a:cubicBezTo>
                  <a:pt x="5602" y="1372"/>
                  <a:pt x="5602" y="1372"/>
                  <a:pt x="5602" y="1372"/>
                </a:cubicBezTo>
                <a:cubicBezTo>
                  <a:pt x="5599" y="1369"/>
                  <a:pt x="5599" y="1369"/>
                  <a:pt x="5599" y="1369"/>
                </a:cubicBezTo>
                <a:cubicBezTo>
                  <a:pt x="5544" y="1301"/>
                  <a:pt x="5544" y="1301"/>
                  <a:pt x="5544" y="1301"/>
                </a:cubicBezTo>
                <a:cubicBezTo>
                  <a:pt x="5541" y="1298"/>
                  <a:pt x="5541" y="1298"/>
                  <a:pt x="5541" y="1298"/>
                </a:cubicBezTo>
                <a:cubicBezTo>
                  <a:pt x="5537" y="1301"/>
                  <a:pt x="5537" y="1301"/>
                  <a:pt x="5537" y="1301"/>
                </a:cubicBezTo>
                <a:cubicBezTo>
                  <a:pt x="5466" y="1366"/>
                  <a:pt x="5466" y="1366"/>
                  <a:pt x="5466" y="1366"/>
                </a:cubicBezTo>
                <a:close/>
                <a:moveTo>
                  <a:pt x="5376" y="1446"/>
                </a:moveTo>
                <a:cubicBezTo>
                  <a:pt x="5372" y="1450"/>
                  <a:pt x="5372" y="1450"/>
                  <a:pt x="5372" y="1450"/>
                </a:cubicBezTo>
                <a:cubicBezTo>
                  <a:pt x="5376" y="1450"/>
                  <a:pt x="5376" y="1450"/>
                  <a:pt x="5376" y="1450"/>
                </a:cubicBezTo>
                <a:cubicBezTo>
                  <a:pt x="5431" y="1518"/>
                  <a:pt x="5431" y="1518"/>
                  <a:pt x="5431" y="1518"/>
                </a:cubicBezTo>
                <a:cubicBezTo>
                  <a:pt x="5434" y="1521"/>
                  <a:pt x="5434" y="1521"/>
                  <a:pt x="5434" y="1521"/>
                </a:cubicBezTo>
                <a:cubicBezTo>
                  <a:pt x="5437" y="1521"/>
                  <a:pt x="5437" y="1521"/>
                  <a:pt x="5437" y="1521"/>
                </a:cubicBezTo>
                <a:cubicBezTo>
                  <a:pt x="5508" y="1456"/>
                  <a:pt x="5508" y="1456"/>
                  <a:pt x="5508" y="1456"/>
                </a:cubicBezTo>
                <a:cubicBezTo>
                  <a:pt x="5512" y="1453"/>
                  <a:pt x="5512" y="1453"/>
                  <a:pt x="5512" y="1453"/>
                </a:cubicBezTo>
                <a:cubicBezTo>
                  <a:pt x="5508" y="1450"/>
                  <a:pt x="5508" y="1450"/>
                  <a:pt x="5508" y="1450"/>
                </a:cubicBezTo>
                <a:cubicBezTo>
                  <a:pt x="5453" y="1382"/>
                  <a:pt x="5453" y="1382"/>
                  <a:pt x="5453" y="1382"/>
                </a:cubicBezTo>
                <a:cubicBezTo>
                  <a:pt x="5450" y="1378"/>
                  <a:pt x="5450" y="1378"/>
                  <a:pt x="5450" y="1378"/>
                </a:cubicBezTo>
                <a:cubicBezTo>
                  <a:pt x="5447" y="1382"/>
                  <a:pt x="5447" y="1382"/>
                  <a:pt x="5447" y="1382"/>
                </a:cubicBezTo>
                <a:cubicBezTo>
                  <a:pt x="5376" y="1446"/>
                  <a:pt x="5376" y="1446"/>
                  <a:pt x="5376" y="1446"/>
                </a:cubicBezTo>
                <a:close/>
                <a:moveTo>
                  <a:pt x="5285" y="1527"/>
                </a:moveTo>
                <a:cubicBezTo>
                  <a:pt x="5282" y="1531"/>
                  <a:pt x="5282" y="1531"/>
                  <a:pt x="5282" y="1531"/>
                </a:cubicBezTo>
                <a:cubicBezTo>
                  <a:pt x="5285" y="1534"/>
                  <a:pt x="5285" y="1534"/>
                  <a:pt x="5285" y="1534"/>
                </a:cubicBezTo>
                <a:cubicBezTo>
                  <a:pt x="5340" y="1602"/>
                  <a:pt x="5340" y="1602"/>
                  <a:pt x="5340" y="1602"/>
                </a:cubicBezTo>
                <a:cubicBezTo>
                  <a:pt x="5343" y="1605"/>
                  <a:pt x="5343" y="1605"/>
                  <a:pt x="5343" y="1605"/>
                </a:cubicBezTo>
                <a:cubicBezTo>
                  <a:pt x="5347" y="1602"/>
                  <a:pt x="5347" y="1602"/>
                  <a:pt x="5347" y="1602"/>
                </a:cubicBezTo>
                <a:cubicBezTo>
                  <a:pt x="5418" y="1537"/>
                  <a:pt x="5418" y="1537"/>
                  <a:pt x="5418" y="1537"/>
                </a:cubicBezTo>
                <a:cubicBezTo>
                  <a:pt x="5421" y="1534"/>
                  <a:pt x="5421" y="1534"/>
                  <a:pt x="5421" y="1534"/>
                </a:cubicBezTo>
                <a:cubicBezTo>
                  <a:pt x="5418" y="1534"/>
                  <a:pt x="5418" y="1534"/>
                  <a:pt x="5418" y="1534"/>
                </a:cubicBezTo>
                <a:cubicBezTo>
                  <a:pt x="5359" y="1463"/>
                  <a:pt x="5359" y="1463"/>
                  <a:pt x="5359" y="1463"/>
                </a:cubicBezTo>
                <a:cubicBezTo>
                  <a:pt x="5359" y="1459"/>
                  <a:pt x="5359" y="1459"/>
                  <a:pt x="5359" y="1459"/>
                </a:cubicBezTo>
                <a:cubicBezTo>
                  <a:pt x="5356" y="1463"/>
                  <a:pt x="5356" y="1463"/>
                  <a:pt x="5356" y="1463"/>
                </a:cubicBezTo>
                <a:cubicBezTo>
                  <a:pt x="5285" y="1527"/>
                  <a:pt x="5285" y="1527"/>
                  <a:pt x="5285" y="1527"/>
                </a:cubicBezTo>
                <a:close/>
                <a:moveTo>
                  <a:pt x="5191" y="1608"/>
                </a:moveTo>
                <a:cubicBezTo>
                  <a:pt x="5191" y="1612"/>
                  <a:pt x="5191" y="1612"/>
                  <a:pt x="5191" y="1612"/>
                </a:cubicBezTo>
                <a:cubicBezTo>
                  <a:pt x="5191" y="1615"/>
                  <a:pt x="5191" y="1615"/>
                  <a:pt x="5191" y="1615"/>
                </a:cubicBezTo>
                <a:cubicBezTo>
                  <a:pt x="5249" y="1683"/>
                  <a:pt x="5249" y="1683"/>
                  <a:pt x="5249" y="1683"/>
                </a:cubicBezTo>
                <a:cubicBezTo>
                  <a:pt x="5253" y="1686"/>
                  <a:pt x="5253" y="1686"/>
                  <a:pt x="5253" y="1686"/>
                </a:cubicBezTo>
                <a:cubicBezTo>
                  <a:pt x="5256" y="1683"/>
                  <a:pt x="5256" y="1683"/>
                  <a:pt x="5256" y="1683"/>
                </a:cubicBezTo>
                <a:cubicBezTo>
                  <a:pt x="5327" y="1618"/>
                  <a:pt x="5327" y="1618"/>
                  <a:pt x="5327" y="1618"/>
                </a:cubicBezTo>
                <a:cubicBezTo>
                  <a:pt x="5330" y="1618"/>
                  <a:pt x="5330" y="1618"/>
                  <a:pt x="5330" y="1618"/>
                </a:cubicBezTo>
                <a:cubicBezTo>
                  <a:pt x="5327" y="1615"/>
                  <a:pt x="5327" y="1615"/>
                  <a:pt x="5327" y="1615"/>
                </a:cubicBezTo>
                <a:cubicBezTo>
                  <a:pt x="5269" y="1547"/>
                  <a:pt x="5269" y="1547"/>
                  <a:pt x="5269" y="1547"/>
                </a:cubicBezTo>
                <a:cubicBezTo>
                  <a:pt x="5266" y="1544"/>
                  <a:pt x="5266" y="1544"/>
                  <a:pt x="5266" y="1544"/>
                </a:cubicBezTo>
                <a:cubicBezTo>
                  <a:pt x="5266" y="1544"/>
                  <a:pt x="5266" y="1544"/>
                  <a:pt x="5266" y="1544"/>
                </a:cubicBezTo>
                <a:cubicBezTo>
                  <a:pt x="5191" y="1608"/>
                  <a:pt x="5191" y="1608"/>
                  <a:pt x="5191" y="1608"/>
                </a:cubicBezTo>
                <a:close/>
                <a:moveTo>
                  <a:pt x="5101" y="1692"/>
                </a:moveTo>
                <a:cubicBezTo>
                  <a:pt x="5101" y="1692"/>
                  <a:pt x="5101" y="1692"/>
                  <a:pt x="5101" y="1692"/>
                </a:cubicBezTo>
                <a:cubicBezTo>
                  <a:pt x="5101" y="1696"/>
                  <a:pt x="5101" y="1696"/>
                  <a:pt x="5101" y="1696"/>
                </a:cubicBezTo>
                <a:cubicBezTo>
                  <a:pt x="5159" y="1764"/>
                  <a:pt x="5159" y="1764"/>
                  <a:pt x="5159" y="1764"/>
                </a:cubicBezTo>
                <a:cubicBezTo>
                  <a:pt x="5162" y="1767"/>
                  <a:pt x="5162" y="1767"/>
                  <a:pt x="5162" y="1767"/>
                </a:cubicBezTo>
                <a:cubicBezTo>
                  <a:pt x="5162" y="1764"/>
                  <a:pt x="5162" y="1764"/>
                  <a:pt x="5162" y="1764"/>
                </a:cubicBezTo>
                <a:cubicBezTo>
                  <a:pt x="5236" y="1699"/>
                  <a:pt x="5236" y="1699"/>
                  <a:pt x="5236" y="1699"/>
                </a:cubicBezTo>
                <a:cubicBezTo>
                  <a:pt x="5236" y="1699"/>
                  <a:pt x="5236" y="1699"/>
                  <a:pt x="5236" y="1699"/>
                </a:cubicBezTo>
                <a:cubicBezTo>
                  <a:pt x="5236" y="1696"/>
                  <a:pt x="5236" y="1696"/>
                  <a:pt x="5236" y="1696"/>
                </a:cubicBezTo>
                <a:cubicBezTo>
                  <a:pt x="5178" y="1628"/>
                  <a:pt x="5178" y="1628"/>
                  <a:pt x="5178" y="1628"/>
                </a:cubicBezTo>
                <a:cubicBezTo>
                  <a:pt x="5175" y="1624"/>
                  <a:pt x="5175" y="1624"/>
                  <a:pt x="5175" y="1624"/>
                </a:cubicBezTo>
                <a:cubicBezTo>
                  <a:pt x="5172" y="1628"/>
                  <a:pt x="5172" y="1628"/>
                  <a:pt x="5172" y="1628"/>
                </a:cubicBezTo>
                <a:cubicBezTo>
                  <a:pt x="5101" y="1692"/>
                  <a:pt x="5101" y="1692"/>
                  <a:pt x="5101" y="1692"/>
                </a:cubicBezTo>
                <a:close/>
                <a:moveTo>
                  <a:pt x="5010" y="1773"/>
                </a:moveTo>
                <a:cubicBezTo>
                  <a:pt x="5007" y="1777"/>
                  <a:pt x="5007" y="1777"/>
                  <a:pt x="5007" y="1777"/>
                </a:cubicBezTo>
                <a:cubicBezTo>
                  <a:pt x="5010" y="1777"/>
                  <a:pt x="5010" y="1777"/>
                  <a:pt x="5010" y="1777"/>
                </a:cubicBezTo>
                <a:cubicBezTo>
                  <a:pt x="5068" y="1845"/>
                  <a:pt x="5068" y="1845"/>
                  <a:pt x="5068" y="1845"/>
                </a:cubicBezTo>
                <a:cubicBezTo>
                  <a:pt x="5068" y="1848"/>
                  <a:pt x="5068" y="1848"/>
                  <a:pt x="5068" y="1848"/>
                </a:cubicBezTo>
                <a:cubicBezTo>
                  <a:pt x="5071" y="1848"/>
                  <a:pt x="5071" y="1848"/>
                  <a:pt x="5071" y="1848"/>
                </a:cubicBezTo>
                <a:cubicBezTo>
                  <a:pt x="5143" y="1783"/>
                  <a:pt x="5143" y="1783"/>
                  <a:pt x="5143" y="1783"/>
                </a:cubicBezTo>
                <a:cubicBezTo>
                  <a:pt x="5146" y="1780"/>
                  <a:pt x="5146" y="1780"/>
                  <a:pt x="5146" y="1780"/>
                </a:cubicBezTo>
                <a:cubicBezTo>
                  <a:pt x="5146" y="1777"/>
                  <a:pt x="5146" y="1777"/>
                  <a:pt x="5146" y="1777"/>
                </a:cubicBezTo>
                <a:cubicBezTo>
                  <a:pt x="5088" y="1709"/>
                  <a:pt x="5088" y="1709"/>
                  <a:pt x="5088" y="1709"/>
                </a:cubicBezTo>
                <a:cubicBezTo>
                  <a:pt x="5084" y="1705"/>
                  <a:pt x="5084" y="1705"/>
                  <a:pt x="5084" y="1705"/>
                </a:cubicBezTo>
                <a:cubicBezTo>
                  <a:pt x="5081" y="1709"/>
                  <a:pt x="5081" y="1709"/>
                  <a:pt x="5081" y="1709"/>
                </a:cubicBezTo>
                <a:cubicBezTo>
                  <a:pt x="5010" y="1773"/>
                  <a:pt x="5010" y="1773"/>
                  <a:pt x="5010" y="1773"/>
                </a:cubicBezTo>
                <a:close/>
                <a:moveTo>
                  <a:pt x="4919" y="1854"/>
                </a:moveTo>
                <a:cubicBezTo>
                  <a:pt x="4916" y="1858"/>
                  <a:pt x="4916" y="1858"/>
                  <a:pt x="4916" y="1858"/>
                </a:cubicBezTo>
                <a:cubicBezTo>
                  <a:pt x="4919" y="1861"/>
                  <a:pt x="4919" y="1861"/>
                  <a:pt x="4919" y="1861"/>
                </a:cubicBezTo>
                <a:cubicBezTo>
                  <a:pt x="4978" y="1929"/>
                  <a:pt x="4978" y="1929"/>
                  <a:pt x="4978" y="1929"/>
                </a:cubicBezTo>
                <a:cubicBezTo>
                  <a:pt x="4978" y="1932"/>
                  <a:pt x="4978" y="1932"/>
                  <a:pt x="4978" y="1932"/>
                </a:cubicBezTo>
                <a:cubicBezTo>
                  <a:pt x="4981" y="1929"/>
                  <a:pt x="4981" y="1929"/>
                  <a:pt x="4981" y="1929"/>
                </a:cubicBezTo>
                <a:cubicBezTo>
                  <a:pt x="5052" y="1864"/>
                  <a:pt x="5052" y="1864"/>
                  <a:pt x="5052" y="1864"/>
                </a:cubicBezTo>
                <a:cubicBezTo>
                  <a:pt x="5055" y="1861"/>
                  <a:pt x="5055" y="1861"/>
                  <a:pt x="5055" y="1861"/>
                </a:cubicBezTo>
                <a:cubicBezTo>
                  <a:pt x="5052" y="1861"/>
                  <a:pt x="5052" y="1861"/>
                  <a:pt x="5052" y="1861"/>
                </a:cubicBezTo>
                <a:cubicBezTo>
                  <a:pt x="4997" y="1790"/>
                  <a:pt x="4997" y="1790"/>
                  <a:pt x="4997" y="1790"/>
                </a:cubicBezTo>
                <a:cubicBezTo>
                  <a:pt x="4994" y="1786"/>
                  <a:pt x="4994" y="1786"/>
                  <a:pt x="4994" y="1786"/>
                </a:cubicBezTo>
                <a:cubicBezTo>
                  <a:pt x="4990" y="1790"/>
                  <a:pt x="4990" y="1790"/>
                  <a:pt x="4990" y="1790"/>
                </a:cubicBezTo>
                <a:cubicBezTo>
                  <a:pt x="4919" y="1854"/>
                  <a:pt x="4919" y="1854"/>
                  <a:pt x="4919" y="1854"/>
                </a:cubicBezTo>
                <a:close/>
                <a:moveTo>
                  <a:pt x="4829" y="1935"/>
                </a:moveTo>
                <a:cubicBezTo>
                  <a:pt x="4825" y="1938"/>
                  <a:pt x="4825" y="1938"/>
                  <a:pt x="4825" y="1938"/>
                </a:cubicBezTo>
                <a:cubicBezTo>
                  <a:pt x="4829" y="1942"/>
                  <a:pt x="4829" y="1942"/>
                  <a:pt x="4829" y="1942"/>
                </a:cubicBezTo>
                <a:cubicBezTo>
                  <a:pt x="4884" y="2010"/>
                  <a:pt x="4884" y="2010"/>
                  <a:pt x="4884" y="2010"/>
                </a:cubicBezTo>
                <a:cubicBezTo>
                  <a:pt x="4887" y="2013"/>
                  <a:pt x="4887" y="2013"/>
                  <a:pt x="4887" y="2013"/>
                </a:cubicBezTo>
                <a:cubicBezTo>
                  <a:pt x="4890" y="2010"/>
                  <a:pt x="4890" y="2010"/>
                  <a:pt x="4890" y="2010"/>
                </a:cubicBezTo>
                <a:cubicBezTo>
                  <a:pt x="4961" y="1945"/>
                  <a:pt x="4961" y="1945"/>
                  <a:pt x="4961" y="1945"/>
                </a:cubicBezTo>
                <a:cubicBezTo>
                  <a:pt x="4965" y="1945"/>
                  <a:pt x="4965" y="1945"/>
                  <a:pt x="4965" y="1945"/>
                </a:cubicBezTo>
                <a:cubicBezTo>
                  <a:pt x="4961" y="1942"/>
                  <a:pt x="4961" y="1942"/>
                  <a:pt x="4961" y="1942"/>
                </a:cubicBezTo>
                <a:cubicBezTo>
                  <a:pt x="4903" y="1874"/>
                  <a:pt x="4903" y="1874"/>
                  <a:pt x="4903" y="1874"/>
                </a:cubicBezTo>
                <a:cubicBezTo>
                  <a:pt x="4903" y="1870"/>
                  <a:pt x="4903" y="1870"/>
                  <a:pt x="4903" y="1870"/>
                </a:cubicBezTo>
                <a:cubicBezTo>
                  <a:pt x="4900" y="1870"/>
                  <a:pt x="4900" y="1870"/>
                  <a:pt x="4900" y="1870"/>
                </a:cubicBezTo>
                <a:cubicBezTo>
                  <a:pt x="4829" y="1935"/>
                  <a:pt x="4829" y="1935"/>
                  <a:pt x="4829" y="1935"/>
                </a:cubicBezTo>
                <a:close/>
                <a:moveTo>
                  <a:pt x="4738" y="2019"/>
                </a:moveTo>
                <a:cubicBezTo>
                  <a:pt x="4735" y="2019"/>
                  <a:pt x="4735" y="2019"/>
                  <a:pt x="4735" y="2019"/>
                </a:cubicBezTo>
                <a:cubicBezTo>
                  <a:pt x="4738" y="2023"/>
                  <a:pt x="4738" y="2023"/>
                  <a:pt x="4738" y="2023"/>
                </a:cubicBezTo>
                <a:cubicBezTo>
                  <a:pt x="4793" y="2091"/>
                  <a:pt x="4793" y="2091"/>
                  <a:pt x="4793" y="2091"/>
                </a:cubicBezTo>
                <a:cubicBezTo>
                  <a:pt x="4796" y="2094"/>
                  <a:pt x="4796" y="2094"/>
                  <a:pt x="4796" y="2094"/>
                </a:cubicBezTo>
                <a:cubicBezTo>
                  <a:pt x="4800" y="2091"/>
                  <a:pt x="4800" y="2091"/>
                  <a:pt x="4800" y="2091"/>
                </a:cubicBezTo>
                <a:cubicBezTo>
                  <a:pt x="4871" y="2026"/>
                  <a:pt x="4871" y="2026"/>
                  <a:pt x="4871" y="2026"/>
                </a:cubicBezTo>
                <a:cubicBezTo>
                  <a:pt x="4874" y="2026"/>
                  <a:pt x="4874" y="2026"/>
                  <a:pt x="4874" y="2026"/>
                </a:cubicBezTo>
                <a:cubicBezTo>
                  <a:pt x="4871" y="2023"/>
                  <a:pt x="4871" y="2023"/>
                  <a:pt x="4871" y="2023"/>
                </a:cubicBezTo>
                <a:cubicBezTo>
                  <a:pt x="4812" y="1955"/>
                  <a:pt x="4812" y="1955"/>
                  <a:pt x="4812" y="1955"/>
                </a:cubicBezTo>
                <a:cubicBezTo>
                  <a:pt x="4812" y="1951"/>
                  <a:pt x="4812" y="1951"/>
                  <a:pt x="4812" y="1951"/>
                </a:cubicBezTo>
                <a:cubicBezTo>
                  <a:pt x="4809" y="1955"/>
                  <a:pt x="4809" y="1955"/>
                  <a:pt x="4809" y="1955"/>
                </a:cubicBezTo>
                <a:cubicBezTo>
                  <a:pt x="4738" y="2019"/>
                  <a:pt x="4738" y="2019"/>
                  <a:pt x="4738" y="2019"/>
                </a:cubicBezTo>
                <a:close/>
                <a:moveTo>
                  <a:pt x="4644" y="2100"/>
                </a:moveTo>
                <a:cubicBezTo>
                  <a:pt x="4644" y="2103"/>
                  <a:pt x="4644" y="2103"/>
                  <a:pt x="4644" y="2103"/>
                </a:cubicBezTo>
                <a:cubicBezTo>
                  <a:pt x="4644" y="2103"/>
                  <a:pt x="4644" y="2103"/>
                  <a:pt x="4644" y="2103"/>
                </a:cubicBezTo>
                <a:cubicBezTo>
                  <a:pt x="4702" y="2171"/>
                  <a:pt x="4702" y="2171"/>
                  <a:pt x="4702" y="2171"/>
                </a:cubicBezTo>
                <a:cubicBezTo>
                  <a:pt x="4706" y="2175"/>
                  <a:pt x="4706" y="2175"/>
                  <a:pt x="4706" y="2175"/>
                </a:cubicBezTo>
                <a:cubicBezTo>
                  <a:pt x="4709" y="2175"/>
                  <a:pt x="4709" y="2175"/>
                  <a:pt x="4709" y="2175"/>
                </a:cubicBezTo>
                <a:cubicBezTo>
                  <a:pt x="4780" y="2110"/>
                  <a:pt x="4780" y="2110"/>
                  <a:pt x="4780" y="2110"/>
                </a:cubicBezTo>
                <a:cubicBezTo>
                  <a:pt x="4783" y="2107"/>
                  <a:pt x="4783" y="2107"/>
                  <a:pt x="4783" y="2107"/>
                </a:cubicBezTo>
                <a:cubicBezTo>
                  <a:pt x="4780" y="2103"/>
                  <a:pt x="4780" y="2103"/>
                  <a:pt x="4780" y="2103"/>
                </a:cubicBezTo>
                <a:cubicBezTo>
                  <a:pt x="4722" y="2036"/>
                  <a:pt x="4722" y="2036"/>
                  <a:pt x="4722" y="2036"/>
                </a:cubicBezTo>
                <a:cubicBezTo>
                  <a:pt x="4719" y="2032"/>
                  <a:pt x="4719" y="2032"/>
                  <a:pt x="4719" y="2032"/>
                </a:cubicBezTo>
                <a:cubicBezTo>
                  <a:pt x="4719" y="2036"/>
                  <a:pt x="4719" y="2036"/>
                  <a:pt x="4719" y="2036"/>
                </a:cubicBezTo>
                <a:cubicBezTo>
                  <a:pt x="4644" y="2100"/>
                  <a:pt x="4644" y="2100"/>
                  <a:pt x="4644" y="2100"/>
                </a:cubicBezTo>
                <a:close/>
                <a:moveTo>
                  <a:pt x="4554" y="2181"/>
                </a:moveTo>
                <a:cubicBezTo>
                  <a:pt x="4550" y="2184"/>
                  <a:pt x="4550" y="2184"/>
                  <a:pt x="4550" y="2184"/>
                </a:cubicBezTo>
                <a:cubicBezTo>
                  <a:pt x="4554" y="2188"/>
                  <a:pt x="4554" y="2188"/>
                  <a:pt x="4554" y="2188"/>
                </a:cubicBezTo>
                <a:cubicBezTo>
                  <a:pt x="4612" y="2256"/>
                  <a:pt x="4612" y="2256"/>
                  <a:pt x="4612" y="2256"/>
                </a:cubicBezTo>
                <a:cubicBezTo>
                  <a:pt x="4615" y="2259"/>
                  <a:pt x="4615" y="2259"/>
                  <a:pt x="4615" y="2259"/>
                </a:cubicBezTo>
                <a:cubicBezTo>
                  <a:pt x="4615" y="2256"/>
                  <a:pt x="4615" y="2256"/>
                  <a:pt x="4615" y="2256"/>
                </a:cubicBezTo>
                <a:cubicBezTo>
                  <a:pt x="4689" y="2191"/>
                  <a:pt x="4689" y="2191"/>
                  <a:pt x="4689" y="2191"/>
                </a:cubicBezTo>
                <a:cubicBezTo>
                  <a:pt x="4689" y="2188"/>
                  <a:pt x="4689" y="2188"/>
                  <a:pt x="4689" y="2188"/>
                </a:cubicBezTo>
                <a:cubicBezTo>
                  <a:pt x="4689" y="2188"/>
                  <a:pt x="4689" y="2188"/>
                  <a:pt x="4689" y="2188"/>
                </a:cubicBezTo>
                <a:cubicBezTo>
                  <a:pt x="4631" y="2116"/>
                  <a:pt x="4631" y="2116"/>
                  <a:pt x="4631" y="2116"/>
                </a:cubicBezTo>
                <a:cubicBezTo>
                  <a:pt x="4628" y="2113"/>
                  <a:pt x="4628" y="2113"/>
                  <a:pt x="4628" y="2113"/>
                </a:cubicBezTo>
                <a:cubicBezTo>
                  <a:pt x="4625" y="2116"/>
                  <a:pt x="4625" y="2116"/>
                  <a:pt x="4625" y="2116"/>
                </a:cubicBezTo>
                <a:cubicBezTo>
                  <a:pt x="4554" y="2181"/>
                  <a:pt x="4554" y="2181"/>
                  <a:pt x="4554" y="2181"/>
                </a:cubicBezTo>
                <a:close/>
                <a:moveTo>
                  <a:pt x="4463" y="2262"/>
                </a:moveTo>
                <a:cubicBezTo>
                  <a:pt x="4460" y="2265"/>
                  <a:pt x="4460" y="2265"/>
                  <a:pt x="4460" y="2265"/>
                </a:cubicBezTo>
                <a:cubicBezTo>
                  <a:pt x="4463" y="2269"/>
                  <a:pt x="4463" y="2269"/>
                  <a:pt x="4463" y="2269"/>
                </a:cubicBezTo>
                <a:cubicBezTo>
                  <a:pt x="4521" y="2337"/>
                  <a:pt x="4521" y="2337"/>
                  <a:pt x="4521" y="2337"/>
                </a:cubicBezTo>
                <a:cubicBezTo>
                  <a:pt x="4521" y="2340"/>
                  <a:pt x="4521" y="2340"/>
                  <a:pt x="4521" y="2340"/>
                </a:cubicBezTo>
                <a:cubicBezTo>
                  <a:pt x="4524" y="2337"/>
                  <a:pt x="4524" y="2337"/>
                  <a:pt x="4524" y="2337"/>
                </a:cubicBezTo>
                <a:cubicBezTo>
                  <a:pt x="4596" y="2272"/>
                  <a:pt x="4596" y="2272"/>
                  <a:pt x="4596" y="2272"/>
                </a:cubicBezTo>
                <a:cubicBezTo>
                  <a:pt x="4599" y="2272"/>
                  <a:pt x="4599" y="2272"/>
                  <a:pt x="4599" y="2272"/>
                </a:cubicBezTo>
                <a:cubicBezTo>
                  <a:pt x="4599" y="2269"/>
                  <a:pt x="4599" y="2269"/>
                  <a:pt x="4599" y="2269"/>
                </a:cubicBezTo>
                <a:cubicBezTo>
                  <a:pt x="4541" y="2201"/>
                  <a:pt x="4541" y="2201"/>
                  <a:pt x="4541" y="2201"/>
                </a:cubicBezTo>
                <a:cubicBezTo>
                  <a:pt x="4537" y="2197"/>
                  <a:pt x="4537" y="2197"/>
                  <a:pt x="4537" y="2197"/>
                </a:cubicBezTo>
                <a:cubicBezTo>
                  <a:pt x="4534" y="2197"/>
                  <a:pt x="4534" y="2197"/>
                  <a:pt x="4534" y="2197"/>
                </a:cubicBezTo>
                <a:cubicBezTo>
                  <a:pt x="4463" y="2262"/>
                  <a:pt x="4463" y="2262"/>
                  <a:pt x="4463" y="2262"/>
                </a:cubicBezTo>
                <a:close/>
                <a:moveTo>
                  <a:pt x="4372" y="2346"/>
                </a:moveTo>
                <a:cubicBezTo>
                  <a:pt x="4369" y="2346"/>
                  <a:pt x="4369" y="2346"/>
                  <a:pt x="4369" y="2346"/>
                </a:cubicBezTo>
                <a:cubicBezTo>
                  <a:pt x="4372" y="2349"/>
                  <a:pt x="4372" y="2349"/>
                  <a:pt x="4372" y="2349"/>
                </a:cubicBezTo>
                <a:cubicBezTo>
                  <a:pt x="4431" y="2417"/>
                  <a:pt x="4431" y="2417"/>
                  <a:pt x="4431" y="2417"/>
                </a:cubicBezTo>
                <a:cubicBezTo>
                  <a:pt x="4431" y="2421"/>
                  <a:pt x="4431" y="2421"/>
                  <a:pt x="4431" y="2421"/>
                </a:cubicBezTo>
                <a:cubicBezTo>
                  <a:pt x="4434" y="2417"/>
                  <a:pt x="4434" y="2417"/>
                  <a:pt x="4434" y="2417"/>
                </a:cubicBezTo>
                <a:cubicBezTo>
                  <a:pt x="4505" y="2353"/>
                  <a:pt x="4505" y="2353"/>
                  <a:pt x="4505" y="2353"/>
                </a:cubicBezTo>
                <a:cubicBezTo>
                  <a:pt x="4508" y="2353"/>
                  <a:pt x="4508" y="2353"/>
                  <a:pt x="4508" y="2353"/>
                </a:cubicBezTo>
                <a:cubicBezTo>
                  <a:pt x="4505" y="2349"/>
                  <a:pt x="4505" y="2349"/>
                  <a:pt x="4505" y="2349"/>
                </a:cubicBezTo>
                <a:cubicBezTo>
                  <a:pt x="4450" y="2282"/>
                  <a:pt x="4450" y="2282"/>
                  <a:pt x="4450" y="2282"/>
                </a:cubicBezTo>
                <a:cubicBezTo>
                  <a:pt x="4447" y="2278"/>
                  <a:pt x="4447" y="2278"/>
                  <a:pt x="4447" y="2278"/>
                </a:cubicBezTo>
                <a:cubicBezTo>
                  <a:pt x="4443" y="2282"/>
                  <a:pt x="4443" y="2282"/>
                  <a:pt x="4443" y="2282"/>
                </a:cubicBezTo>
                <a:cubicBezTo>
                  <a:pt x="4372" y="2346"/>
                  <a:pt x="4372" y="2346"/>
                  <a:pt x="4372" y="2346"/>
                </a:cubicBezTo>
                <a:close/>
                <a:moveTo>
                  <a:pt x="4282" y="2427"/>
                </a:moveTo>
                <a:cubicBezTo>
                  <a:pt x="4278" y="2427"/>
                  <a:pt x="4278" y="2427"/>
                  <a:pt x="4278" y="2427"/>
                </a:cubicBezTo>
                <a:cubicBezTo>
                  <a:pt x="4282" y="2430"/>
                  <a:pt x="4282" y="2430"/>
                  <a:pt x="4282" y="2430"/>
                </a:cubicBezTo>
                <a:cubicBezTo>
                  <a:pt x="4337" y="2498"/>
                  <a:pt x="4337" y="2498"/>
                  <a:pt x="4337" y="2498"/>
                </a:cubicBezTo>
                <a:cubicBezTo>
                  <a:pt x="4340" y="2502"/>
                  <a:pt x="4340" y="2502"/>
                  <a:pt x="4340" y="2502"/>
                </a:cubicBezTo>
                <a:cubicBezTo>
                  <a:pt x="4343" y="2502"/>
                  <a:pt x="4343" y="2502"/>
                  <a:pt x="4343" y="2502"/>
                </a:cubicBezTo>
                <a:cubicBezTo>
                  <a:pt x="4414" y="2437"/>
                  <a:pt x="4414" y="2437"/>
                  <a:pt x="4414" y="2437"/>
                </a:cubicBezTo>
                <a:cubicBezTo>
                  <a:pt x="4418" y="2434"/>
                  <a:pt x="4418" y="2434"/>
                  <a:pt x="4418" y="2434"/>
                </a:cubicBezTo>
                <a:cubicBezTo>
                  <a:pt x="4414" y="2430"/>
                  <a:pt x="4414" y="2430"/>
                  <a:pt x="4414" y="2430"/>
                </a:cubicBezTo>
                <a:cubicBezTo>
                  <a:pt x="4356" y="2362"/>
                  <a:pt x="4356" y="2362"/>
                  <a:pt x="4356" y="2362"/>
                </a:cubicBezTo>
                <a:cubicBezTo>
                  <a:pt x="4356" y="2359"/>
                  <a:pt x="4356" y="2359"/>
                  <a:pt x="4356" y="2359"/>
                </a:cubicBezTo>
                <a:cubicBezTo>
                  <a:pt x="4353" y="2362"/>
                  <a:pt x="4353" y="2362"/>
                  <a:pt x="4353" y="2362"/>
                </a:cubicBezTo>
                <a:cubicBezTo>
                  <a:pt x="4282" y="2427"/>
                  <a:pt x="4282" y="2427"/>
                  <a:pt x="4282" y="2427"/>
                </a:cubicBezTo>
                <a:close/>
                <a:moveTo>
                  <a:pt x="4152" y="2540"/>
                </a:moveTo>
                <a:cubicBezTo>
                  <a:pt x="4152" y="2544"/>
                  <a:pt x="4152" y="2544"/>
                  <a:pt x="4152" y="2544"/>
                </a:cubicBezTo>
                <a:cubicBezTo>
                  <a:pt x="4152" y="2547"/>
                  <a:pt x="4152" y="2547"/>
                  <a:pt x="4152" y="2547"/>
                </a:cubicBezTo>
                <a:cubicBezTo>
                  <a:pt x="4210" y="2615"/>
                  <a:pt x="4210" y="2615"/>
                  <a:pt x="4210" y="2615"/>
                </a:cubicBezTo>
                <a:cubicBezTo>
                  <a:pt x="4214" y="2618"/>
                  <a:pt x="4214" y="2618"/>
                  <a:pt x="4214" y="2618"/>
                </a:cubicBezTo>
                <a:cubicBezTo>
                  <a:pt x="4214" y="2615"/>
                  <a:pt x="4214" y="2615"/>
                  <a:pt x="4214" y="2615"/>
                </a:cubicBezTo>
                <a:cubicBezTo>
                  <a:pt x="4324" y="2518"/>
                  <a:pt x="4324" y="2518"/>
                  <a:pt x="4324" y="2518"/>
                </a:cubicBezTo>
                <a:cubicBezTo>
                  <a:pt x="4327" y="2515"/>
                  <a:pt x="4327" y="2515"/>
                  <a:pt x="4327" y="2515"/>
                </a:cubicBezTo>
                <a:cubicBezTo>
                  <a:pt x="4324" y="2511"/>
                  <a:pt x="4324" y="2511"/>
                  <a:pt x="4324" y="2511"/>
                </a:cubicBezTo>
                <a:cubicBezTo>
                  <a:pt x="4265" y="2443"/>
                  <a:pt x="4265" y="2443"/>
                  <a:pt x="4265" y="2443"/>
                </a:cubicBezTo>
                <a:cubicBezTo>
                  <a:pt x="4265" y="2440"/>
                  <a:pt x="4265" y="2440"/>
                  <a:pt x="4265" y="2440"/>
                </a:cubicBezTo>
                <a:cubicBezTo>
                  <a:pt x="4262" y="2443"/>
                  <a:pt x="4262" y="2443"/>
                  <a:pt x="4262" y="2443"/>
                </a:cubicBezTo>
                <a:cubicBezTo>
                  <a:pt x="4152" y="2540"/>
                  <a:pt x="4152" y="2540"/>
                  <a:pt x="4152" y="2540"/>
                </a:cubicBezTo>
                <a:close/>
                <a:moveTo>
                  <a:pt x="5816" y="1210"/>
                </a:moveTo>
                <a:cubicBezTo>
                  <a:pt x="5813" y="1213"/>
                  <a:pt x="5813" y="1213"/>
                  <a:pt x="5813" y="1213"/>
                </a:cubicBezTo>
                <a:cubicBezTo>
                  <a:pt x="5816" y="1213"/>
                  <a:pt x="5816" y="1213"/>
                  <a:pt x="5816" y="1213"/>
                </a:cubicBezTo>
                <a:cubicBezTo>
                  <a:pt x="5874" y="1285"/>
                  <a:pt x="5874" y="1285"/>
                  <a:pt x="5874" y="1285"/>
                </a:cubicBezTo>
                <a:cubicBezTo>
                  <a:pt x="5874" y="1285"/>
                  <a:pt x="5874" y="1285"/>
                  <a:pt x="5874" y="1285"/>
                </a:cubicBezTo>
                <a:cubicBezTo>
                  <a:pt x="5877" y="1285"/>
                  <a:pt x="5877" y="1285"/>
                  <a:pt x="5877" y="1285"/>
                </a:cubicBezTo>
                <a:cubicBezTo>
                  <a:pt x="5949" y="1220"/>
                  <a:pt x="5949" y="1220"/>
                  <a:pt x="5949" y="1220"/>
                </a:cubicBezTo>
                <a:cubicBezTo>
                  <a:pt x="5952" y="1217"/>
                  <a:pt x="5952" y="1217"/>
                  <a:pt x="5952" y="1217"/>
                </a:cubicBezTo>
                <a:cubicBezTo>
                  <a:pt x="5949" y="1213"/>
                  <a:pt x="5949" y="1213"/>
                  <a:pt x="5949" y="1213"/>
                </a:cubicBezTo>
                <a:cubicBezTo>
                  <a:pt x="5894" y="1145"/>
                  <a:pt x="5894" y="1145"/>
                  <a:pt x="5894" y="1145"/>
                </a:cubicBezTo>
                <a:cubicBezTo>
                  <a:pt x="5890" y="1142"/>
                  <a:pt x="5890" y="1142"/>
                  <a:pt x="5890" y="1142"/>
                </a:cubicBezTo>
                <a:cubicBezTo>
                  <a:pt x="5887" y="1145"/>
                  <a:pt x="5887" y="1145"/>
                  <a:pt x="5887" y="1145"/>
                </a:cubicBezTo>
                <a:cubicBezTo>
                  <a:pt x="5816" y="1210"/>
                  <a:pt x="5816" y="1210"/>
                  <a:pt x="5816" y="1210"/>
                </a:cubicBezTo>
                <a:close/>
                <a:moveTo>
                  <a:pt x="5725" y="1291"/>
                </a:moveTo>
                <a:cubicBezTo>
                  <a:pt x="5722" y="1294"/>
                  <a:pt x="5722" y="1294"/>
                  <a:pt x="5722" y="1294"/>
                </a:cubicBezTo>
                <a:cubicBezTo>
                  <a:pt x="5725" y="1298"/>
                  <a:pt x="5725" y="1298"/>
                  <a:pt x="5725" y="1298"/>
                </a:cubicBezTo>
                <a:cubicBezTo>
                  <a:pt x="5780" y="1366"/>
                  <a:pt x="5780" y="1366"/>
                  <a:pt x="5780" y="1366"/>
                </a:cubicBezTo>
                <a:cubicBezTo>
                  <a:pt x="5783" y="1369"/>
                  <a:pt x="5783" y="1369"/>
                  <a:pt x="5783" y="1369"/>
                </a:cubicBezTo>
                <a:cubicBezTo>
                  <a:pt x="5787" y="1366"/>
                  <a:pt x="5787" y="1366"/>
                  <a:pt x="5787" y="1366"/>
                </a:cubicBezTo>
                <a:cubicBezTo>
                  <a:pt x="5858" y="1301"/>
                  <a:pt x="5858" y="1301"/>
                  <a:pt x="5858" y="1301"/>
                </a:cubicBezTo>
                <a:cubicBezTo>
                  <a:pt x="5861" y="1298"/>
                  <a:pt x="5861" y="1298"/>
                  <a:pt x="5861" y="1298"/>
                </a:cubicBezTo>
                <a:cubicBezTo>
                  <a:pt x="5858" y="1298"/>
                  <a:pt x="5858" y="1298"/>
                  <a:pt x="5858" y="1298"/>
                </a:cubicBezTo>
                <a:cubicBezTo>
                  <a:pt x="5803" y="1226"/>
                  <a:pt x="5803" y="1226"/>
                  <a:pt x="5803" y="1226"/>
                </a:cubicBezTo>
                <a:cubicBezTo>
                  <a:pt x="5800" y="1226"/>
                  <a:pt x="5800" y="1226"/>
                  <a:pt x="5800" y="1226"/>
                </a:cubicBezTo>
                <a:cubicBezTo>
                  <a:pt x="5796" y="1226"/>
                  <a:pt x="5796" y="1226"/>
                  <a:pt x="5796" y="1226"/>
                </a:cubicBezTo>
                <a:cubicBezTo>
                  <a:pt x="5725" y="1291"/>
                  <a:pt x="5725" y="1291"/>
                  <a:pt x="5725" y="1291"/>
                </a:cubicBezTo>
                <a:close/>
                <a:moveTo>
                  <a:pt x="5635" y="1372"/>
                </a:moveTo>
                <a:cubicBezTo>
                  <a:pt x="5631" y="1375"/>
                  <a:pt x="5631" y="1375"/>
                  <a:pt x="5631" y="1375"/>
                </a:cubicBezTo>
                <a:cubicBezTo>
                  <a:pt x="5635" y="1378"/>
                  <a:pt x="5635" y="1378"/>
                  <a:pt x="5635" y="1378"/>
                </a:cubicBezTo>
                <a:cubicBezTo>
                  <a:pt x="5690" y="1446"/>
                  <a:pt x="5690" y="1446"/>
                  <a:pt x="5690" y="1446"/>
                </a:cubicBezTo>
                <a:cubicBezTo>
                  <a:pt x="5693" y="1450"/>
                  <a:pt x="5693" y="1450"/>
                  <a:pt x="5693" y="1450"/>
                </a:cubicBezTo>
                <a:cubicBezTo>
                  <a:pt x="5696" y="1446"/>
                  <a:pt x="5696" y="1446"/>
                  <a:pt x="5696" y="1446"/>
                </a:cubicBezTo>
                <a:cubicBezTo>
                  <a:pt x="5767" y="1382"/>
                  <a:pt x="5767" y="1382"/>
                  <a:pt x="5767" y="1382"/>
                </a:cubicBezTo>
                <a:cubicBezTo>
                  <a:pt x="5771" y="1382"/>
                  <a:pt x="5771" y="1382"/>
                  <a:pt x="5771" y="1382"/>
                </a:cubicBezTo>
                <a:cubicBezTo>
                  <a:pt x="5767" y="1378"/>
                  <a:pt x="5767" y="1378"/>
                  <a:pt x="5767" y="1378"/>
                </a:cubicBezTo>
                <a:cubicBezTo>
                  <a:pt x="5709" y="1311"/>
                  <a:pt x="5709" y="1311"/>
                  <a:pt x="5709" y="1311"/>
                </a:cubicBezTo>
                <a:cubicBezTo>
                  <a:pt x="5709" y="1307"/>
                  <a:pt x="5709" y="1307"/>
                  <a:pt x="5709" y="1307"/>
                </a:cubicBezTo>
                <a:cubicBezTo>
                  <a:pt x="5706" y="1311"/>
                  <a:pt x="5706" y="1311"/>
                  <a:pt x="5706" y="1311"/>
                </a:cubicBezTo>
                <a:cubicBezTo>
                  <a:pt x="5635" y="1372"/>
                  <a:pt x="5635" y="1372"/>
                  <a:pt x="5635" y="1372"/>
                </a:cubicBezTo>
                <a:close/>
                <a:moveTo>
                  <a:pt x="5541" y="1456"/>
                </a:moveTo>
                <a:cubicBezTo>
                  <a:pt x="5541" y="1456"/>
                  <a:pt x="5541" y="1456"/>
                  <a:pt x="5541" y="1456"/>
                </a:cubicBezTo>
                <a:cubicBezTo>
                  <a:pt x="5541" y="1459"/>
                  <a:pt x="5541" y="1459"/>
                  <a:pt x="5541" y="1459"/>
                </a:cubicBezTo>
                <a:cubicBezTo>
                  <a:pt x="5599" y="1527"/>
                  <a:pt x="5599" y="1527"/>
                  <a:pt x="5599" y="1527"/>
                </a:cubicBezTo>
                <a:cubicBezTo>
                  <a:pt x="5602" y="1531"/>
                  <a:pt x="5602" y="1531"/>
                  <a:pt x="5602" y="1531"/>
                </a:cubicBezTo>
                <a:cubicBezTo>
                  <a:pt x="5605" y="1527"/>
                  <a:pt x="5605" y="1527"/>
                  <a:pt x="5605" y="1527"/>
                </a:cubicBezTo>
                <a:cubicBezTo>
                  <a:pt x="5677" y="1466"/>
                  <a:pt x="5677" y="1466"/>
                  <a:pt x="5677" y="1466"/>
                </a:cubicBezTo>
                <a:cubicBezTo>
                  <a:pt x="5680" y="1463"/>
                  <a:pt x="5680" y="1463"/>
                  <a:pt x="5680" y="1463"/>
                </a:cubicBezTo>
                <a:cubicBezTo>
                  <a:pt x="5677" y="1459"/>
                  <a:pt x="5677" y="1459"/>
                  <a:pt x="5677" y="1459"/>
                </a:cubicBezTo>
                <a:cubicBezTo>
                  <a:pt x="5618" y="1391"/>
                  <a:pt x="5618" y="1391"/>
                  <a:pt x="5618" y="1391"/>
                </a:cubicBezTo>
                <a:cubicBezTo>
                  <a:pt x="5615" y="1388"/>
                  <a:pt x="5615" y="1388"/>
                  <a:pt x="5615" y="1388"/>
                </a:cubicBezTo>
                <a:cubicBezTo>
                  <a:pt x="5615" y="1391"/>
                  <a:pt x="5615" y="1391"/>
                  <a:pt x="5615" y="1391"/>
                </a:cubicBezTo>
                <a:cubicBezTo>
                  <a:pt x="5541" y="1456"/>
                  <a:pt x="5541" y="1456"/>
                  <a:pt x="5541" y="1456"/>
                </a:cubicBezTo>
                <a:close/>
                <a:moveTo>
                  <a:pt x="5450" y="1537"/>
                </a:moveTo>
                <a:cubicBezTo>
                  <a:pt x="5450" y="1540"/>
                  <a:pt x="5450" y="1540"/>
                  <a:pt x="5450" y="1540"/>
                </a:cubicBezTo>
                <a:cubicBezTo>
                  <a:pt x="5450" y="1540"/>
                  <a:pt x="5450" y="1540"/>
                  <a:pt x="5450" y="1540"/>
                </a:cubicBezTo>
                <a:cubicBezTo>
                  <a:pt x="5508" y="1612"/>
                  <a:pt x="5508" y="1612"/>
                  <a:pt x="5508" y="1612"/>
                </a:cubicBezTo>
                <a:cubicBezTo>
                  <a:pt x="5512" y="1612"/>
                  <a:pt x="5512" y="1612"/>
                  <a:pt x="5512" y="1612"/>
                </a:cubicBezTo>
                <a:cubicBezTo>
                  <a:pt x="5512" y="1612"/>
                  <a:pt x="5512" y="1612"/>
                  <a:pt x="5512" y="1612"/>
                </a:cubicBezTo>
                <a:cubicBezTo>
                  <a:pt x="5586" y="1547"/>
                  <a:pt x="5586" y="1547"/>
                  <a:pt x="5586" y="1547"/>
                </a:cubicBezTo>
                <a:cubicBezTo>
                  <a:pt x="5586" y="1544"/>
                  <a:pt x="5586" y="1544"/>
                  <a:pt x="5586" y="1544"/>
                </a:cubicBezTo>
                <a:cubicBezTo>
                  <a:pt x="5586" y="1540"/>
                  <a:pt x="5586" y="1540"/>
                  <a:pt x="5586" y="1540"/>
                </a:cubicBezTo>
                <a:cubicBezTo>
                  <a:pt x="5528" y="1472"/>
                  <a:pt x="5528" y="1472"/>
                  <a:pt x="5528" y="1472"/>
                </a:cubicBezTo>
                <a:cubicBezTo>
                  <a:pt x="5525" y="1469"/>
                  <a:pt x="5525" y="1469"/>
                  <a:pt x="5525" y="1469"/>
                </a:cubicBezTo>
                <a:cubicBezTo>
                  <a:pt x="5521" y="1472"/>
                  <a:pt x="5521" y="1472"/>
                  <a:pt x="5521" y="1472"/>
                </a:cubicBezTo>
                <a:cubicBezTo>
                  <a:pt x="5450" y="1537"/>
                  <a:pt x="5450" y="1537"/>
                  <a:pt x="5450" y="1537"/>
                </a:cubicBezTo>
                <a:close/>
                <a:moveTo>
                  <a:pt x="5359" y="1618"/>
                </a:moveTo>
                <a:cubicBezTo>
                  <a:pt x="5356" y="1621"/>
                  <a:pt x="5356" y="1621"/>
                  <a:pt x="5356" y="1621"/>
                </a:cubicBezTo>
                <a:cubicBezTo>
                  <a:pt x="5359" y="1624"/>
                  <a:pt x="5359" y="1624"/>
                  <a:pt x="5359" y="1624"/>
                </a:cubicBezTo>
                <a:cubicBezTo>
                  <a:pt x="5418" y="1692"/>
                  <a:pt x="5418" y="1692"/>
                  <a:pt x="5418" y="1692"/>
                </a:cubicBezTo>
                <a:cubicBezTo>
                  <a:pt x="5418" y="1696"/>
                  <a:pt x="5418" y="1696"/>
                  <a:pt x="5418" y="1696"/>
                </a:cubicBezTo>
                <a:cubicBezTo>
                  <a:pt x="5421" y="1692"/>
                  <a:pt x="5421" y="1692"/>
                  <a:pt x="5421" y="1692"/>
                </a:cubicBezTo>
                <a:cubicBezTo>
                  <a:pt x="5492" y="1628"/>
                  <a:pt x="5492" y="1628"/>
                  <a:pt x="5492" y="1628"/>
                </a:cubicBezTo>
                <a:cubicBezTo>
                  <a:pt x="5495" y="1624"/>
                  <a:pt x="5495" y="1624"/>
                  <a:pt x="5495" y="1624"/>
                </a:cubicBezTo>
                <a:cubicBezTo>
                  <a:pt x="5495" y="1624"/>
                  <a:pt x="5495" y="1624"/>
                  <a:pt x="5495" y="1624"/>
                </a:cubicBezTo>
                <a:cubicBezTo>
                  <a:pt x="5437" y="1553"/>
                  <a:pt x="5437" y="1553"/>
                  <a:pt x="5437" y="1553"/>
                </a:cubicBezTo>
                <a:cubicBezTo>
                  <a:pt x="5434" y="1553"/>
                  <a:pt x="5434" y="1553"/>
                  <a:pt x="5434" y="1553"/>
                </a:cubicBezTo>
                <a:cubicBezTo>
                  <a:pt x="5431" y="1553"/>
                  <a:pt x="5431" y="1553"/>
                  <a:pt x="5431" y="1553"/>
                </a:cubicBezTo>
                <a:cubicBezTo>
                  <a:pt x="5359" y="1618"/>
                  <a:pt x="5359" y="1618"/>
                  <a:pt x="5359" y="1618"/>
                </a:cubicBezTo>
                <a:close/>
                <a:moveTo>
                  <a:pt x="5269" y="1699"/>
                </a:moveTo>
                <a:cubicBezTo>
                  <a:pt x="5266" y="1702"/>
                  <a:pt x="5266" y="1702"/>
                  <a:pt x="5266" y="1702"/>
                </a:cubicBezTo>
                <a:cubicBezTo>
                  <a:pt x="5269" y="1705"/>
                  <a:pt x="5269" y="1705"/>
                  <a:pt x="5269" y="1705"/>
                </a:cubicBezTo>
                <a:cubicBezTo>
                  <a:pt x="5327" y="1773"/>
                  <a:pt x="5327" y="1773"/>
                  <a:pt x="5327" y="1773"/>
                </a:cubicBezTo>
                <a:cubicBezTo>
                  <a:pt x="5327" y="1777"/>
                  <a:pt x="5327" y="1777"/>
                  <a:pt x="5327" y="1777"/>
                </a:cubicBezTo>
                <a:cubicBezTo>
                  <a:pt x="5330" y="1773"/>
                  <a:pt x="5330" y="1773"/>
                  <a:pt x="5330" y="1773"/>
                </a:cubicBezTo>
                <a:cubicBezTo>
                  <a:pt x="5402" y="1709"/>
                  <a:pt x="5402" y="1709"/>
                  <a:pt x="5402" y="1709"/>
                </a:cubicBezTo>
                <a:cubicBezTo>
                  <a:pt x="5405" y="1709"/>
                  <a:pt x="5405" y="1709"/>
                  <a:pt x="5405" y="1709"/>
                </a:cubicBezTo>
                <a:cubicBezTo>
                  <a:pt x="5402" y="1705"/>
                  <a:pt x="5402" y="1705"/>
                  <a:pt x="5402" y="1705"/>
                </a:cubicBezTo>
                <a:cubicBezTo>
                  <a:pt x="5347" y="1637"/>
                  <a:pt x="5347" y="1637"/>
                  <a:pt x="5347" y="1637"/>
                </a:cubicBezTo>
                <a:cubicBezTo>
                  <a:pt x="5343" y="1634"/>
                  <a:pt x="5343" y="1634"/>
                  <a:pt x="5343" y="1634"/>
                </a:cubicBezTo>
                <a:cubicBezTo>
                  <a:pt x="5340" y="1637"/>
                  <a:pt x="5340" y="1637"/>
                  <a:pt x="5340" y="1637"/>
                </a:cubicBezTo>
                <a:cubicBezTo>
                  <a:pt x="5269" y="1699"/>
                  <a:pt x="5269" y="1699"/>
                  <a:pt x="5269" y="1699"/>
                </a:cubicBezTo>
                <a:close/>
                <a:moveTo>
                  <a:pt x="5178" y="1783"/>
                </a:moveTo>
                <a:cubicBezTo>
                  <a:pt x="5175" y="1783"/>
                  <a:pt x="5175" y="1783"/>
                  <a:pt x="5175" y="1783"/>
                </a:cubicBezTo>
                <a:cubicBezTo>
                  <a:pt x="5178" y="1786"/>
                  <a:pt x="5178" y="1786"/>
                  <a:pt x="5178" y="1786"/>
                </a:cubicBezTo>
                <a:cubicBezTo>
                  <a:pt x="5233" y="1854"/>
                  <a:pt x="5233" y="1854"/>
                  <a:pt x="5233" y="1854"/>
                </a:cubicBezTo>
                <a:cubicBezTo>
                  <a:pt x="5236" y="1858"/>
                  <a:pt x="5236" y="1858"/>
                  <a:pt x="5236" y="1858"/>
                </a:cubicBezTo>
                <a:cubicBezTo>
                  <a:pt x="5240" y="1854"/>
                  <a:pt x="5240" y="1854"/>
                  <a:pt x="5240" y="1854"/>
                </a:cubicBezTo>
                <a:cubicBezTo>
                  <a:pt x="5311" y="1793"/>
                  <a:pt x="5311" y="1793"/>
                  <a:pt x="5311" y="1793"/>
                </a:cubicBezTo>
                <a:cubicBezTo>
                  <a:pt x="5314" y="1790"/>
                  <a:pt x="5314" y="1790"/>
                  <a:pt x="5314" y="1790"/>
                </a:cubicBezTo>
                <a:cubicBezTo>
                  <a:pt x="5311" y="1786"/>
                  <a:pt x="5311" y="1786"/>
                  <a:pt x="5311" y="1786"/>
                </a:cubicBezTo>
                <a:cubicBezTo>
                  <a:pt x="5253" y="1718"/>
                  <a:pt x="5253" y="1718"/>
                  <a:pt x="5253" y="1718"/>
                </a:cubicBezTo>
                <a:cubicBezTo>
                  <a:pt x="5253" y="1715"/>
                  <a:pt x="5253" y="1715"/>
                  <a:pt x="5253" y="1715"/>
                </a:cubicBezTo>
                <a:cubicBezTo>
                  <a:pt x="5249" y="1718"/>
                  <a:pt x="5249" y="1718"/>
                  <a:pt x="5249" y="1718"/>
                </a:cubicBezTo>
                <a:cubicBezTo>
                  <a:pt x="5178" y="1783"/>
                  <a:pt x="5178" y="1783"/>
                  <a:pt x="5178" y="1783"/>
                </a:cubicBezTo>
                <a:close/>
                <a:moveTo>
                  <a:pt x="5088" y="1864"/>
                </a:moveTo>
                <a:cubicBezTo>
                  <a:pt x="5084" y="1867"/>
                  <a:pt x="5084" y="1867"/>
                  <a:pt x="5084" y="1867"/>
                </a:cubicBezTo>
                <a:cubicBezTo>
                  <a:pt x="5088" y="1867"/>
                  <a:pt x="5088" y="1867"/>
                  <a:pt x="5088" y="1867"/>
                </a:cubicBezTo>
                <a:cubicBezTo>
                  <a:pt x="5143" y="1938"/>
                  <a:pt x="5143" y="1938"/>
                  <a:pt x="5143" y="1938"/>
                </a:cubicBezTo>
                <a:cubicBezTo>
                  <a:pt x="5146" y="1938"/>
                  <a:pt x="5146" y="1938"/>
                  <a:pt x="5146" y="1938"/>
                </a:cubicBezTo>
                <a:cubicBezTo>
                  <a:pt x="5149" y="1938"/>
                  <a:pt x="5149" y="1938"/>
                  <a:pt x="5149" y="1938"/>
                </a:cubicBezTo>
                <a:cubicBezTo>
                  <a:pt x="5220" y="1874"/>
                  <a:pt x="5220" y="1874"/>
                  <a:pt x="5220" y="1874"/>
                </a:cubicBezTo>
                <a:cubicBezTo>
                  <a:pt x="5224" y="1870"/>
                  <a:pt x="5224" y="1870"/>
                  <a:pt x="5224" y="1870"/>
                </a:cubicBezTo>
                <a:cubicBezTo>
                  <a:pt x="5220" y="1867"/>
                  <a:pt x="5220" y="1867"/>
                  <a:pt x="5220" y="1867"/>
                </a:cubicBezTo>
                <a:cubicBezTo>
                  <a:pt x="5162" y="1799"/>
                  <a:pt x="5162" y="1799"/>
                  <a:pt x="5162" y="1799"/>
                </a:cubicBezTo>
                <a:cubicBezTo>
                  <a:pt x="5162" y="1796"/>
                  <a:pt x="5162" y="1796"/>
                  <a:pt x="5162" y="1796"/>
                </a:cubicBezTo>
                <a:cubicBezTo>
                  <a:pt x="5159" y="1799"/>
                  <a:pt x="5159" y="1799"/>
                  <a:pt x="5159" y="1799"/>
                </a:cubicBezTo>
                <a:cubicBezTo>
                  <a:pt x="5088" y="1864"/>
                  <a:pt x="5088" y="1864"/>
                  <a:pt x="5088" y="1864"/>
                </a:cubicBezTo>
                <a:close/>
                <a:moveTo>
                  <a:pt x="4994" y="1945"/>
                </a:moveTo>
                <a:cubicBezTo>
                  <a:pt x="4994" y="1948"/>
                  <a:pt x="4994" y="1948"/>
                  <a:pt x="4994" y="1948"/>
                </a:cubicBezTo>
                <a:cubicBezTo>
                  <a:pt x="4994" y="1951"/>
                  <a:pt x="4994" y="1951"/>
                  <a:pt x="4994" y="1951"/>
                </a:cubicBezTo>
                <a:cubicBezTo>
                  <a:pt x="5052" y="2019"/>
                  <a:pt x="5052" y="2019"/>
                  <a:pt x="5052" y="2019"/>
                </a:cubicBezTo>
                <a:cubicBezTo>
                  <a:pt x="5055" y="2023"/>
                  <a:pt x="5055" y="2023"/>
                  <a:pt x="5055" y="2023"/>
                </a:cubicBezTo>
                <a:cubicBezTo>
                  <a:pt x="5058" y="2019"/>
                  <a:pt x="5058" y="2019"/>
                  <a:pt x="5058" y="2019"/>
                </a:cubicBezTo>
                <a:cubicBezTo>
                  <a:pt x="5130" y="1955"/>
                  <a:pt x="5130" y="1955"/>
                  <a:pt x="5130" y="1955"/>
                </a:cubicBezTo>
                <a:cubicBezTo>
                  <a:pt x="5133" y="1951"/>
                  <a:pt x="5133" y="1951"/>
                  <a:pt x="5133" y="1951"/>
                </a:cubicBezTo>
                <a:cubicBezTo>
                  <a:pt x="5130" y="1951"/>
                  <a:pt x="5130" y="1951"/>
                  <a:pt x="5130" y="1951"/>
                </a:cubicBezTo>
                <a:cubicBezTo>
                  <a:pt x="5071" y="1880"/>
                  <a:pt x="5071" y="1880"/>
                  <a:pt x="5071" y="1880"/>
                </a:cubicBezTo>
                <a:cubicBezTo>
                  <a:pt x="5068" y="1880"/>
                  <a:pt x="5068" y="1880"/>
                  <a:pt x="5068" y="1880"/>
                </a:cubicBezTo>
                <a:cubicBezTo>
                  <a:pt x="5068" y="1880"/>
                  <a:pt x="5068" y="1880"/>
                  <a:pt x="5068" y="1880"/>
                </a:cubicBezTo>
                <a:cubicBezTo>
                  <a:pt x="4994" y="1945"/>
                  <a:pt x="4994" y="1945"/>
                  <a:pt x="4994" y="1945"/>
                </a:cubicBezTo>
                <a:close/>
                <a:moveTo>
                  <a:pt x="4903" y="2026"/>
                </a:moveTo>
                <a:cubicBezTo>
                  <a:pt x="4903" y="2029"/>
                  <a:pt x="4903" y="2029"/>
                  <a:pt x="4903" y="2029"/>
                </a:cubicBezTo>
                <a:cubicBezTo>
                  <a:pt x="4903" y="2032"/>
                  <a:pt x="4903" y="2032"/>
                  <a:pt x="4903" y="2032"/>
                </a:cubicBezTo>
                <a:cubicBezTo>
                  <a:pt x="4961" y="2100"/>
                  <a:pt x="4961" y="2100"/>
                  <a:pt x="4961" y="2100"/>
                </a:cubicBezTo>
                <a:cubicBezTo>
                  <a:pt x="4965" y="2103"/>
                  <a:pt x="4965" y="2103"/>
                  <a:pt x="4965" y="2103"/>
                </a:cubicBezTo>
                <a:cubicBezTo>
                  <a:pt x="4965" y="2100"/>
                  <a:pt x="4965" y="2100"/>
                  <a:pt x="4965" y="2100"/>
                </a:cubicBezTo>
                <a:cubicBezTo>
                  <a:pt x="5039" y="2036"/>
                  <a:pt x="5039" y="2036"/>
                  <a:pt x="5039" y="2036"/>
                </a:cubicBezTo>
                <a:cubicBezTo>
                  <a:pt x="5039" y="2036"/>
                  <a:pt x="5039" y="2036"/>
                  <a:pt x="5039" y="2036"/>
                </a:cubicBezTo>
                <a:cubicBezTo>
                  <a:pt x="5039" y="2032"/>
                  <a:pt x="5039" y="2032"/>
                  <a:pt x="5039" y="2032"/>
                </a:cubicBezTo>
                <a:cubicBezTo>
                  <a:pt x="4981" y="1964"/>
                  <a:pt x="4981" y="1964"/>
                  <a:pt x="4981" y="1964"/>
                </a:cubicBezTo>
                <a:cubicBezTo>
                  <a:pt x="4978" y="1961"/>
                  <a:pt x="4978" y="1961"/>
                  <a:pt x="4978" y="1961"/>
                </a:cubicBezTo>
                <a:cubicBezTo>
                  <a:pt x="4974" y="1964"/>
                  <a:pt x="4974" y="1964"/>
                  <a:pt x="4974" y="1964"/>
                </a:cubicBezTo>
                <a:cubicBezTo>
                  <a:pt x="4903" y="2026"/>
                  <a:pt x="4903" y="2026"/>
                  <a:pt x="4903" y="2026"/>
                </a:cubicBezTo>
                <a:close/>
                <a:moveTo>
                  <a:pt x="4812" y="2110"/>
                </a:moveTo>
                <a:cubicBezTo>
                  <a:pt x="4809" y="2110"/>
                  <a:pt x="4809" y="2110"/>
                  <a:pt x="4809" y="2110"/>
                </a:cubicBezTo>
                <a:cubicBezTo>
                  <a:pt x="4812" y="2113"/>
                  <a:pt x="4812" y="2113"/>
                  <a:pt x="4812" y="2113"/>
                </a:cubicBezTo>
                <a:cubicBezTo>
                  <a:pt x="4871" y="2181"/>
                  <a:pt x="4871" y="2181"/>
                  <a:pt x="4871" y="2181"/>
                </a:cubicBezTo>
                <a:cubicBezTo>
                  <a:pt x="4871" y="2184"/>
                  <a:pt x="4871" y="2184"/>
                  <a:pt x="4871" y="2184"/>
                </a:cubicBezTo>
                <a:cubicBezTo>
                  <a:pt x="4874" y="2181"/>
                  <a:pt x="4874" y="2181"/>
                  <a:pt x="4874" y="2181"/>
                </a:cubicBezTo>
                <a:cubicBezTo>
                  <a:pt x="4945" y="2120"/>
                  <a:pt x="4945" y="2120"/>
                  <a:pt x="4945" y="2120"/>
                </a:cubicBezTo>
                <a:cubicBezTo>
                  <a:pt x="4948" y="2116"/>
                  <a:pt x="4948" y="2116"/>
                  <a:pt x="4948" y="2116"/>
                </a:cubicBezTo>
                <a:cubicBezTo>
                  <a:pt x="4945" y="2113"/>
                  <a:pt x="4945" y="2113"/>
                  <a:pt x="4945" y="2113"/>
                </a:cubicBezTo>
                <a:cubicBezTo>
                  <a:pt x="4890" y="2045"/>
                  <a:pt x="4890" y="2045"/>
                  <a:pt x="4890" y="2045"/>
                </a:cubicBezTo>
                <a:cubicBezTo>
                  <a:pt x="4887" y="2042"/>
                  <a:pt x="4887" y="2042"/>
                  <a:pt x="4887" y="2042"/>
                </a:cubicBezTo>
                <a:cubicBezTo>
                  <a:pt x="4884" y="2045"/>
                  <a:pt x="4884" y="2045"/>
                  <a:pt x="4884" y="2045"/>
                </a:cubicBezTo>
                <a:cubicBezTo>
                  <a:pt x="4812" y="2110"/>
                  <a:pt x="4812" y="2110"/>
                  <a:pt x="4812" y="2110"/>
                </a:cubicBezTo>
                <a:close/>
                <a:moveTo>
                  <a:pt x="4722" y="2191"/>
                </a:moveTo>
                <a:cubicBezTo>
                  <a:pt x="4719" y="2194"/>
                  <a:pt x="4719" y="2194"/>
                  <a:pt x="4719" y="2194"/>
                </a:cubicBezTo>
                <a:cubicBezTo>
                  <a:pt x="4722" y="2194"/>
                  <a:pt x="4722" y="2194"/>
                  <a:pt x="4722" y="2194"/>
                </a:cubicBezTo>
                <a:cubicBezTo>
                  <a:pt x="4780" y="2265"/>
                  <a:pt x="4780" y="2265"/>
                  <a:pt x="4780" y="2265"/>
                </a:cubicBezTo>
                <a:cubicBezTo>
                  <a:pt x="4780" y="2265"/>
                  <a:pt x="4780" y="2265"/>
                  <a:pt x="4780" y="2265"/>
                </a:cubicBezTo>
                <a:cubicBezTo>
                  <a:pt x="4783" y="2265"/>
                  <a:pt x="4783" y="2265"/>
                  <a:pt x="4783" y="2265"/>
                </a:cubicBezTo>
                <a:cubicBezTo>
                  <a:pt x="4855" y="2201"/>
                  <a:pt x="4855" y="2201"/>
                  <a:pt x="4855" y="2201"/>
                </a:cubicBezTo>
                <a:cubicBezTo>
                  <a:pt x="4858" y="2197"/>
                  <a:pt x="4858" y="2197"/>
                  <a:pt x="4858" y="2197"/>
                </a:cubicBezTo>
                <a:cubicBezTo>
                  <a:pt x="4855" y="2194"/>
                  <a:pt x="4855" y="2194"/>
                  <a:pt x="4855" y="2194"/>
                </a:cubicBezTo>
                <a:cubicBezTo>
                  <a:pt x="4800" y="2126"/>
                  <a:pt x="4800" y="2126"/>
                  <a:pt x="4800" y="2126"/>
                </a:cubicBezTo>
                <a:cubicBezTo>
                  <a:pt x="4796" y="2123"/>
                  <a:pt x="4796" y="2123"/>
                  <a:pt x="4796" y="2123"/>
                </a:cubicBezTo>
                <a:cubicBezTo>
                  <a:pt x="4793" y="2126"/>
                  <a:pt x="4793" y="2126"/>
                  <a:pt x="4793" y="2126"/>
                </a:cubicBezTo>
                <a:cubicBezTo>
                  <a:pt x="4722" y="2191"/>
                  <a:pt x="4722" y="2191"/>
                  <a:pt x="4722" y="2191"/>
                </a:cubicBezTo>
                <a:close/>
                <a:moveTo>
                  <a:pt x="4631" y="2272"/>
                </a:moveTo>
                <a:cubicBezTo>
                  <a:pt x="4628" y="2275"/>
                  <a:pt x="4628" y="2275"/>
                  <a:pt x="4628" y="2275"/>
                </a:cubicBezTo>
                <a:cubicBezTo>
                  <a:pt x="4631" y="2278"/>
                  <a:pt x="4631" y="2278"/>
                  <a:pt x="4631" y="2278"/>
                </a:cubicBezTo>
                <a:cubicBezTo>
                  <a:pt x="4686" y="2346"/>
                  <a:pt x="4686" y="2346"/>
                  <a:pt x="4686" y="2346"/>
                </a:cubicBezTo>
                <a:cubicBezTo>
                  <a:pt x="4689" y="2349"/>
                  <a:pt x="4689" y="2349"/>
                  <a:pt x="4689" y="2349"/>
                </a:cubicBezTo>
                <a:cubicBezTo>
                  <a:pt x="4693" y="2346"/>
                  <a:pt x="4693" y="2346"/>
                  <a:pt x="4693" y="2346"/>
                </a:cubicBezTo>
                <a:cubicBezTo>
                  <a:pt x="4764" y="2282"/>
                  <a:pt x="4764" y="2282"/>
                  <a:pt x="4764" y="2282"/>
                </a:cubicBezTo>
                <a:cubicBezTo>
                  <a:pt x="4767" y="2278"/>
                  <a:pt x="4767" y="2278"/>
                  <a:pt x="4767" y="2278"/>
                </a:cubicBezTo>
                <a:cubicBezTo>
                  <a:pt x="4764" y="2278"/>
                  <a:pt x="4764" y="2278"/>
                  <a:pt x="4764" y="2278"/>
                </a:cubicBezTo>
                <a:cubicBezTo>
                  <a:pt x="4706" y="2207"/>
                  <a:pt x="4706" y="2207"/>
                  <a:pt x="4706" y="2207"/>
                </a:cubicBezTo>
                <a:cubicBezTo>
                  <a:pt x="4706" y="2207"/>
                  <a:pt x="4706" y="2207"/>
                  <a:pt x="4706" y="2207"/>
                </a:cubicBezTo>
                <a:cubicBezTo>
                  <a:pt x="4702" y="2207"/>
                  <a:pt x="4702" y="2207"/>
                  <a:pt x="4702" y="2207"/>
                </a:cubicBezTo>
                <a:cubicBezTo>
                  <a:pt x="4631" y="2272"/>
                  <a:pt x="4631" y="2272"/>
                  <a:pt x="4631" y="2272"/>
                </a:cubicBezTo>
                <a:close/>
                <a:moveTo>
                  <a:pt x="4541" y="2353"/>
                </a:moveTo>
                <a:cubicBezTo>
                  <a:pt x="4537" y="2356"/>
                  <a:pt x="4537" y="2356"/>
                  <a:pt x="4537" y="2356"/>
                </a:cubicBezTo>
                <a:cubicBezTo>
                  <a:pt x="4537" y="2359"/>
                  <a:pt x="4537" y="2359"/>
                  <a:pt x="4537" y="2359"/>
                </a:cubicBezTo>
                <a:cubicBezTo>
                  <a:pt x="4596" y="2427"/>
                  <a:pt x="4596" y="2427"/>
                  <a:pt x="4596" y="2427"/>
                </a:cubicBezTo>
                <a:cubicBezTo>
                  <a:pt x="4599" y="2430"/>
                  <a:pt x="4599" y="2430"/>
                  <a:pt x="4599" y="2430"/>
                </a:cubicBezTo>
                <a:cubicBezTo>
                  <a:pt x="4602" y="2427"/>
                  <a:pt x="4602" y="2427"/>
                  <a:pt x="4602" y="2427"/>
                </a:cubicBezTo>
                <a:cubicBezTo>
                  <a:pt x="4673" y="2362"/>
                  <a:pt x="4673" y="2362"/>
                  <a:pt x="4673" y="2362"/>
                </a:cubicBezTo>
                <a:cubicBezTo>
                  <a:pt x="4677" y="2362"/>
                  <a:pt x="4677" y="2362"/>
                  <a:pt x="4677" y="2362"/>
                </a:cubicBezTo>
                <a:cubicBezTo>
                  <a:pt x="4673" y="2359"/>
                  <a:pt x="4673" y="2359"/>
                  <a:pt x="4673" y="2359"/>
                </a:cubicBezTo>
                <a:cubicBezTo>
                  <a:pt x="4615" y="2291"/>
                  <a:pt x="4615" y="2291"/>
                  <a:pt x="4615" y="2291"/>
                </a:cubicBezTo>
                <a:cubicBezTo>
                  <a:pt x="4615" y="2288"/>
                  <a:pt x="4615" y="2288"/>
                  <a:pt x="4615" y="2288"/>
                </a:cubicBezTo>
                <a:cubicBezTo>
                  <a:pt x="4612" y="2288"/>
                  <a:pt x="4612" y="2288"/>
                  <a:pt x="4612" y="2288"/>
                </a:cubicBezTo>
                <a:cubicBezTo>
                  <a:pt x="4541" y="2353"/>
                  <a:pt x="4541" y="2353"/>
                  <a:pt x="4541" y="2353"/>
                </a:cubicBezTo>
                <a:close/>
                <a:moveTo>
                  <a:pt x="4447" y="2437"/>
                </a:moveTo>
                <a:cubicBezTo>
                  <a:pt x="4447" y="2437"/>
                  <a:pt x="4447" y="2437"/>
                  <a:pt x="4447" y="2437"/>
                </a:cubicBezTo>
                <a:cubicBezTo>
                  <a:pt x="4447" y="2440"/>
                  <a:pt x="4447" y="2440"/>
                  <a:pt x="4447" y="2440"/>
                </a:cubicBezTo>
                <a:cubicBezTo>
                  <a:pt x="4505" y="2508"/>
                  <a:pt x="4505" y="2508"/>
                  <a:pt x="4505" y="2508"/>
                </a:cubicBezTo>
                <a:cubicBezTo>
                  <a:pt x="4508" y="2511"/>
                  <a:pt x="4508" y="2511"/>
                  <a:pt x="4508" y="2511"/>
                </a:cubicBezTo>
                <a:cubicBezTo>
                  <a:pt x="4511" y="2508"/>
                  <a:pt x="4511" y="2508"/>
                  <a:pt x="4511" y="2508"/>
                </a:cubicBezTo>
                <a:cubicBezTo>
                  <a:pt x="4583" y="2447"/>
                  <a:pt x="4583" y="2447"/>
                  <a:pt x="4583" y="2447"/>
                </a:cubicBezTo>
                <a:cubicBezTo>
                  <a:pt x="4583" y="2443"/>
                  <a:pt x="4583" y="2443"/>
                  <a:pt x="4583" y="2443"/>
                </a:cubicBezTo>
                <a:cubicBezTo>
                  <a:pt x="4583" y="2440"/>
                  <a:pt x="4583" y="2440"/>
                  <a:pt x="4583" y="2440"/>
                </a:cubicBezTo>
                <a:cubicBezTo>
                  <a:pt x="4524" y="2372"/>
                  <a:pt x="4524" y="2372"/>
                  <a:pt x="4524" y="2372"/>
                </a:cubicBezTo>
                <a:cubicBezTo>
                  <a:pt x="4521" y="2369"/>
                  <a:pt x="4521" y="2369"/>
                  <a:pt x="4521" y="2369"/>
                </a:cubicBezTo>
                <a:cubicBezTo>
                  <a:pt x="4521" y="2372"/>
                  <a:pt x="4521" y="2372"/>
                  <a:pt x="4521" y="2372"/>
                </a:cubicBezTo>
                <a:cubicBezTo>
                  <a:pt x="4447" y="2437"/>
                  <a:pt x="4447" y="2437"/>
                  <a:pt x="4447" y="2437"/>
                </a:cubicBezTo>
                <a:close/>
                <a:moveTo>
                  <a:pt x="4356" y="2518"/>
                </a:moveTo>
                <a:cubicBezTo>
                  <a:pt x="4353" y="2521"/>
                  <a:pt x="4353" y="2521"/>
                  <a:pt x="4353" y="2521"/>
                </a:cubicBezTo>
                <a:cubicBezTo>
                  <a:pt x="4356" y="2521"/>
                  <a:pt x="4356" y="2521"/>
                  <a:pt x="4356" y="2521"/>
                </a:cubicBezTo>
                <a:cubicBezTo>
                  <a:pt x="4414" y="2592"/>
                  <a:pt x="4414" y="2592"/>
                  <a:pt x="4414" y="2592"/>
                </a:cubicBezTo>
                <a:cubicBezTo>
                  <a:pt x="4418" y="2592"/>
                  <a:pt x="4418" y="2592"/>
                  <a:pt x="4418" y="2592"/>
                </a:cubicBezTo>
                <a:cubicBezTo>
                  <a:pt x="4418" y="2592"/>
                  <a:pt x="4418" y="2592"/>
                  <a:pt x="4418" y="2592"/>
                </a:cubicBezTo>
                <a:cubicBezTo>
                  <a:pt x="4492" y="2528"/>
                  <a:pt x="4492" y="2528"/>
                  <a:pt x="4492" y="2528"/>
                </a:cubicBezTo>
                <a:cubicBezTo>
                  <a:pt x="4492" y="2524"/>
                  <a:pt x="4492" y="2524"/>
                  <a:pt x="4492" y="2524"/>
                </a:cubicBezTo>
                <a:cubicBezTo>
                  <a:pt x="4492" y="2521"/>
                  <a:pt x="4492" y="2521"/>
                  <a:pt x="4492" y="2521"/>
                </a:cubicBezTo>
                <a:cubicBezTo>
                  <a:pt x="4434" y="2453"/>
                  <a:pt x="4434" y="2453"/>
                  <a:pt x="4434" y="2453"/>
                </a:cubicBezTo>
                <a:cubicBezTo>
                  <a:pt x="4431" y="2450"/>
                  <a:pt x="4431" y="2450"/>
                  <a:pt x="4431" y="2450"/>
                </a:cubicBezTo>
                <a:cubicBezTo>
                  <a:pt x="4427" y="2453"/>
                  <a:pt x="4427" y="2453"/>
                  <a:pt x="4427" y="2453"/>
                </a:cubicBezTo>
                <a:cubicBezTo>
                  <a:pt x="4356" y="2518"/>
                  <a:pt x="4356" y="2518"/>
                  <a:pt x="4356" y="2518"/>
                </a:cubicBezTo>
                <a:close/>
                <a:moveTo>
                  <a:pt x="4230" y="2631"/>
                </a:moveTo>
                <a:cubicBezTo>
                  <a:pt x="4227" y="2634"/>
                  <a:pt x="4227" y="2634"/>
                  <a:pt x="4227" y="2634"/>
                </a:cubicBezTo>
                <a:cubicBezTo>
                  <a:pt x="4230" y="2638"/>
                  <a:pt x="4230" y="2638"/>
                  <a:pt x="4230" y="2638"/>
                </a:cubicBezTo>
                <a:cubicBezTo>
                  <a:pt x="4285" y="2706"/>
                  <a:pt x="4285" y="2706"/>
                  <a:pt x="4285" y="2706"/>
                </a:cubicBezTo>
                <a:cubicBezTo>
                  <a:pt x="4288" y="2709"/>
                  <a:pt x="4288" y="2709"/>
                  <a:pt x="4288" y="2709"/>
                </a:cubicBezTo>
                <a:cubicBezTo>
                  <a:pt x="4291" y="2706"/>
                  <a:pt x="4291" y="2706"/>
                  <a:pt x="4291" y="2706"/>
                </a:cubicBezTo>
                <a:cubicBezTo>
                  <a:pt x="4398" y="2608"/>
                  <a:pt x="4398" y="2608"/>
                  <a:pt x="4398" y="2608"/>
                </a:cubicBezTo>
                <a:cubicBezTo>
                  <a:pt x="4401" y="2605"/>
                  <a:pt x="4401" y="2605"/>
                  <a:pt x="4401" y="2605"/>
                </a:cubicBezTo>
                <a:cubicBezTo>
                  <a:pt x="4398" y="2605"/>
                  <a:pt x="4398" y="2605"/>
                  <a:pt x="4398" y="2605"/>
                </a:cubicBezTo>
                <a:cubicBezTo>
                  <a:pt x="4343" y="2534"/>
                  <a:pt x="4343" y="2534"/>
                  <a:pt x="4343" y="2534"/>
                </a:cubicBezTo>
                <a:cubicBezTo>
                  <a:pt x="4340" y="2534"/>
                  <a:pt x="4340" y="2534"/>
                  <a:pt x="4340" y="2534"/>
                </a:cubicBezTo>
                <a:cubicBezTo>
                  <a:pt x="4337" y="2534"/>
                  <a:pt x="4337" y="2534"/>
                  <a:pt x="4337" y="2534"/>
                </a:cubicBezTo>
                <a:cubicBezTo>
                  <a:pt x="4230" y="2631"/>
                  <a:pt x="4230" y="2631"/>
                  <a:pt x="4230" y="2631"/>
                </a:cubicBezTo>
                <a:close/>
                <a:moveTo>
                  <a:pt x="5894" y="1301"/>
                </a:moveTo>
                <a:cubicBezTo>
                  <a:pt x="5890" y="1304"/>
                  <a:pt x="5890" y="1304"/>
                  <a:pt x="5890" y="1304"/>
                </a:cubicBezTo>
                <a:cubicBezTo>
                  <a:pt x="5890" y="1304"/>
                  <a:pt x="5890" y="1304"/>
                  <a:pt x="5890" y="1304"/>
                </a:cubicBezTo>
                <a:cubicBezTo>
                  <a:pt x="5949" y="1375"/>
                  <a:pt x="5949" y="1375"/>
                  <a:pt x="5949" y="1375"/>
                </a:cubicBezTo>
                <a:cubicBezTo>
                  <a:pt x="5952" y="1375"/>
                  <a:pt x="5952" y="1375"/>
                  <a:pt x="5952" y="1375"/>
                </a:cubicBezTo>
                <a:cubicBezTo>
                  <a:pt x="5955" y="1375"/>
                  <a:pt x="5955" y="1375"/>
                  <a:pt x="5955" y="1375"/>
                </a:cubicBezTo>
                <a:cubicBezTo>
                  <a:pt x="6026" y="1311"/>
                  <a:pt x="6026" y="1311"/>
                  <a:pt x="6026" y="1311"/>
                </a:cubicBezTo>
                <a:cubicBezTo>
                  <a:pt x="6029" y="1307"/>
                  <a:pt x="6029" y="1307"/>
                  <a:pt x="6029" y="1307"/>
                </a:cubicBezTo>
                <a:cubicBezTo>
                  <a:pt x="6026" y="1304"/>
                  <a:pt x="6026" y="1304"/>
                  <a:pt x="6026" y="1304"/>
                </a:cubicBezTo>
                <a:cubicBezTo>
                  <a:pt x="5968" y="1236"/>
                  <a:pt x="5968" y="1236"/>
                  <a:pt x="5968" y="1236"/>
                </a:cubicBezTo>
                <a:cubicBezTo>
                  <a:pt x="5965" y="1233"/>
                  <a:pt x="5965" y="1233"/>
                  <a:pt x="5965" y="1233"/>
                </a:cubicBezTo>
                <a:cubicBezTo>
                  <a:pt x="5965" y="1236"/>
                  <a:pt x="5965" y="1236"/>
                  <a:pt x="5965" y="1236"/>
                </a:cubicBezTo>
                <a:cubicBezTo>
                  <a:pt x="5894" y="1301"/>
                  <a:pt x="5894" y="1301"/>
                  <a:pt x="5894" y="1301"/>
                </a:cubicBezTo>
                <a:close/>
                <a:moveTo>
                  <a:pt x="5800" y="1382"/>
                </a:moveTo>
                <a:cubicBezTo>
                  <a:pt x="5800" y="1385"/>
                  <a:pt x="5800" y="1385"/>
                  <a:pt x="5800" y="1385"/>
                </a:cubicBezTo>
                <a:cubicBezTo>
                  <a:pt x="5800" y="1388"/>
                  <a:pt x="5800" y="1388"/>
                  <a:pt x="5800" y="1388"/>
                </a:cubicBezTo>
                <a:cubicBezTo>
                  <a:pt x="5858" y="1456"/>
                  <a:pt x="5858" y="1456"/>
                  <a:pt x="5858" y="1456"/>
                </a:cubicBezTo>
                <a:cubicBezTo>
                  <a:pt x="5861" y="1459"/>
                  <a:pt x="5861" y="1459"/>
                  <a:pt x="5861" y="1459"/>
                </a:cubicBezTo>
                <a:cubicBezTo>
                  <a:pt x="5861" y="1456"/>
                  <a:pt x="5861" y="1456"/>
                  <a:pt x="5861" y="1456"/>
                </a:cubicBezTo>
                <a:cubicBezTo>
                  <a:pt x="5936" y="1391"/>
                  <a:pt x="5936" y="1391"/>
                  <a:pt x="5936" y="1391"/>
                </a:cubicBezTo>
                <a:cubicBezTo>
                  <a:pt x="5936" y="1388"/>
                  <a:pt x="5936" y="1388"/>
                  <a:pt x="5936" y="1388"/>
                </a:cubicBezTo>
                <a:cubicBezTo>
                  <a:pt x="5936" y="1388"/>
                  <a:pt x="5936" y="1388"/>
                  <a:pt x="5936" y="1388"/>
                </a:cubicBezTo>
                <a:cubicBezTo>
                  <a:pt x="5877" y="1317"/>
                  <a:pt x="5877" y="1317"/>
                  <a:pt x="5877" y="1317"/>
                </a:cubicBezTo>
                <a:cubicBezTo>
                  <a:pt x="5874" y="1317"/>
                  <a:pt x="5874" y="1317"/>
                  <a:pt x="5874" y="1317"/>
                </a:cubicBezTo>
                <a:cubicBezTo>
                  <a:pt x="5871" y="1317"/>
                  <a:pt x="5871" y="1317"/>
                  <a:pt x="5871" y="1317"/>
                </a:cubicBezTo>
                <a:cubicBezTo>
                  <a:pt x="5800" y="1382"/>
                  <a:pt x="5800" y="1382"/>
                  <a:pt x="5800" y="1382"/>
                </a:cubicBezTo>
                <a:close/>
                <a:moveTo>
                  <a:pt x="5709" y="1463"/>
                </a:moveTo>
                <a:cubicBezTo>
                  <a:pt x="5706" y="1466"/>
                  <a:pt x="5706" y="1466"/>
                  <a:pt x="5706" y="1466"/>
                </a:cubicBezTo>
                <a:cubicBezTo>
                  <a:pt x="5709" y="1469"/>
                  <a:pt x="5709" y="1469"/>
                  <a:pt x="5709" y="1469"/>
                </a:cubicBezTo>
                <a:cubicBezTo>
                  <a:pt x="5767" y="1537"/>
                  <a:pt x="5767" y="1537"/>
                  <a:pt x="5767" y="1537"/>
                </a:cubicBezTo>
                <a:cubicBezTo>
                  <a:pt x="5767" y="1540"/>
                  <a:pt x="5767" y="1540"/>
                  <a:pt x="5767" y="1540"/>
                </a:cubicBezTo>
                <a:cubicBezTo>
                  <a:pt x="5771" y="1537"/>
                  <a:pt x="5771" y="1537"/>
                  <a:pt x="5771" y="1537"/>
                </a:cubicBezTo>
                <a:cubicBezTo>
                  <a:pt x="5842" y="1472"/>
                  <a:pt x="5842" y="1472"/>
                  <a:pt x="5842" y="1472"/>
                </a:cubicBezTo>
                <a:cubicBezTo>
                  <a:pt x="5845" y="1472"/>
                  <a:pt x="5845" y="1472"/>
                  <a:pt x="5845" y="1472"/>
                </a:cubicBezTo>
                <a:cubicBezTo>
                  <a:pt x="5845" y="1469"/>
                  <a:pt x="5845" y="1469"/>
                  <a:pt x="5845" y="1469"/>
                </a:cubicBezTo>
                <a:cubicBezTo>
                  <a:pt x="5787" y="1401"/>
                  <a:pt x="5787" y="1401"/>
                  <a:pt x="5787" y="1401"/>
                </a:cubicBezTo>
                <a:cubicBezTo>
                  <a:pt x="5783" y="1398"/>
                  <a:pt x="5783" y="1398"/>
                  <a:pt x="5783" y="1398"/>
                </a:cubicBezTo>
                <a:cubicBezTo>
                  <a:pt x="5780" y="1401"/>
                  <a:pt x="5780" y="1401"/>
                  <a:pt x="5780" y="1401"/>
                </a:cubicBezTo>
                <a:cubicBezTo>
                  <a:pt x="5709" y="1463"/>
                  <a:pt x="5709" y="1463"/>
                  <a:pt x="5709" y="1463"/>
                </a:cubicBezTo>
                <a:close/>
                <a:moveTo>
                  <a:pt x="5618" y="1547"/>
                </a:moveTo>
                <a:cubicBezTo>
                  <a:pt x="5615" y="1547"/>
                  <a:pt x="5615" y="1547"/>
                  <a:pt x="5615" y="1547"/>
                </a:cubicBezTo>
                <a:cubicBezTo>
                  <a:pt x="5618" y="1550"/>
                  <a:pt x="5618" y="1550"/>
                  <a:pt x="5618" y="1550"/>
                </a:cubicBezTo>
                <a:cubicBezTo>
                  <a:pt x="5677" y="1618"/>
                  <a:pt x="5677" y="1618"/>
                  <a:pt x="5677" y="1618"/>
                </a:cubicBezTo>
                <a:cubicBezTo>
                  <a:pt x="5677" y="1621"/>
                  <a:pt x="5677" y="1621"/>
                  <a:pt x="5677" y="1621"/>
                </a:cubicBezTo>
                <a:cubicBezTo>
                  <a:pt x="5680" y="1618"/>
                  <a:pt x="5680" y="1618"/>
                  <a:pt x="5680" y="1618"/>
                </a:cubicBezTo>
                <a:cubicBezTo>
                  <a:pt x="5751" y="1556"/>
                  <a:pt x="5751" y="1556"/>
                  <a:pt x="5751" y="1556"/>
                </a:cubicBezTo>
                <a:cubicBezTo>
                  <a:pt x="5754" y="1553"/>
                  <a:pt x="5754" y="1553"/>
                  <a:pt x="5754" y="1553"/>
                </a:cubicBezTo>
                <a:cubicBezTo>
                  <a:pt x="5751" y="1550"/>
                  <a:pt x="5751" y="1550"/>
                  <a:pt x="5751" y="1550"/>
                </a:cubicBezTo>
                <a:cubicBezTo>
                  <a:pt x="5696" y="1482"/>
                  <a:pt x="5696" y="1482"/>
                  <a:pt x="5696" y="1482"/>
                </a:cubicBezTo>
                <a:cubicBezTo>
                  <a:pt x="5693" y="1479"/>
                  <a:pt x="5693" y="1479"/>
                  <a:pt x="5693" y="1479"/>
                </a:cubicBezTo>
                <a:cubicBezTo>
                  <a:pt x="5690" y="1482"/>
                  <a:pt x="5690" y="1482"/>
                  <a:pt x="5690" y="1482"/>
                </a:cubicBezTo>
                <a:cubicBezTo>
                  <a:pt x="5618" y="1547"/>
                  <a:pt x="5618" y="1547"/>
                  <a:pt x="5618" y="1547"/>
                </a:cubicBezTo>
                <a:close/>
                <a:moveTo>
                  <a:pt x="5528" y="1628"/>
                </a:moveTo>
                <a:cubicBezTo>
                  <a:pt x="5525" y="1631"/>
                  <a:pt x="5525" y="1631"/>
                  <a:pt x="5525" y="1631"/>
                </a:cubicBezTo>
                <a:cubicBezTo>
                  <a:pt x="5528" y="1631"/>
                  <a:pt x="5528" y="1631"/>
                  <a:pt x="5528" y="1631"/>
                </a:cubicBezTo>
                <a:cubicBezTo>
                  <a:pt x="5583" y="1702"/>
                  <a:pt x="5583" y="1702"/>
                  <a:pt x="5583" y="1702"/>
                </a:cubicBezTo>
                <a:cubicBezTo>
                  <a:pt x="5586" y="1702"/>
                  <a:pt x="5586" y="1702"/>
                  <a:pt x="5586" y="1702"/>
                </a:cubicBezTo>
                <a:cubicBezTo>
                  <a:pt x="5589" y="1702"/>
                  <a:pt x="5589" y="1702"/>
                  <a:pt x="5589" y="1702"/>
                </a:cubicBezTo>
                <a:cubicBezTo>
                  <a:pt x="5660" y="1637"/>
                  <a:pt x="5660" y="1637"/>
                  <a:pt x="5660" y="1637"/>
                </a:cubicBezTo>
                <a:cubicBezTo>
                  <a:pt x="5664" y="1634"/>
                  <a:pt x="5664" y="1634"/>
                  <a:pt x="5664" y="1634"/>
                </a:cubicBezTo>
                <a:cubicBezTo>
                  <a:pt x="5660" y="1631"/>
                  <a:pt x="5660" y="1631"/>
                  <a:pt x="5660" y="1631"/>
                </a:cubicBezTo>
                <a:cubicBezTo>
                  <a:pt x="5602" y="1563"/>
                  <a:pt x="5602" y="1563"/>
                  <a:pt x="5602" y="1563"/>
                </a:cubicBezTo>
                <a:cubicBezTo>
                  <a:pt x="5602" y="1560"/>
                  <a:pt x="5602" y="1560"/>
                  <a:pt x="5602" y="1560"/>
                </a:cubicBezTo>
                <a:cubicBezTo>
                  <a:pt x="5599" y="1563"/>
                  <a:pt x="5599" y="1563"/>
                  <a:pt x="5599" y="1563"/>
                </a:cubicBezTo>
                <a:cubicBezTo>
                  <a:pt x="5528" y="1628"/>
                  <a:pt x="5528" y="1628"/>
                  <a:pt x="5528" y="1628"/>
                </a:cubicBezTo>
                <a:close/>
                <a:moveTo>
                  <a:pt x="5437" y="1709"/>
                </a:moveTo>
                <a:cubicBezTo>
                  <a:pt x="5434" y="1712"/>
                  <a:pt x="5434" y="1712"/>
                  <a:pt x="5434" y="1712"/>
                </a:cubicBezTo>
                <a:cubicBezTo>
                  <a:pt x="5437" y="1715"/>
                  <a:pt x="5437" y="1715"/>
                  <a:pt x="5437" y="1715"/>
                </a:cubicBezTo>
                <a:cubicBezTo>
                  <a:pt x="5492" y="1783"/>
                  <a:pt x="5492" y="1783"/>
                  <a:pt x="5492" y="1783"/>
                </a:cubicBezTo>
                <a:cubicBezTo>
                  <a:pt x="5495" y="1786"/>
                  <a:pt x="5495" y="1786"/>
                  <a:pt x="5495" y="1786"/>
                </a:cubicBezTo>
                <a:cubicBezTo>
                  <a:pt x="5499" y="1783"/>
                  <a:pt x="5499" y="1783"/>
                  <a:pt x="5499" y="1783"/>
                </a:cubicBezTo>
                <a:cubicBezTo>
                  <a:pt x="5570" y="1718"/>
                  <a:pt x="5570" y="1718"/>
                  <a:pt x="5570" y="1718"/>
                </a:cubicBezTo>
                <a:cubicBezTo>
                  <a:pt x="5573" y="1715"/>
                  <a:pt x="5573" y="1715"/>
                  <a:pt x="5573" y="1715"/>
                </a:cubicBezTo>
                <a:cubicBezTo>
                  <a:pt x="5570" y="1715"/>
                  <a:pt x="5570" y="1715"/>
                  <a:pt x="5570" y="1715"/>
                </a:cubicBezTo>
                <a:cubicBezTo>
                  <a:pt x="5512" y="1644"/>
                  <a:pt x="5512" y="1644"/>
                  <a:pt x="5512" y="1644"/>
                </a:cubicBezTo>
                <a:cubicBezTo>
                  <a:pt x="5512" y="1644"/>
                  <a:pt x="5512" y="1644"/>
                  <a:pt x="5512" y="1644"/>
                </a:cubicBezTo>
                <a:cubicBezTo>
                  <a:pt x="5508" y="1644"/>
                  <a:pt x="5508" y="1644"/>
                  <a:pt x="5508" y="1644"/>
                </a:cubicBezTo>
                <a:cubicBezTo>
                  <a:pt x="5437" y="1709"/>
                  <a:pt x="5437" y="1709"/>
                  <a:pt x="5437" y="1709"/>
                </a:cubicBezTo>
                <a:close/>
                <a:moveTo>
                  <a:pt x="5343" y="1790"/>
                </a:moveTo>
                <a:cubicBezTo>
                  <a:pt x="5343" y="1793"/>
                  <a:pt x="5343" y="1793"/>
                  <a:pt x="5343" y="1793"/>
                </a:cubicBezTo>
                <a:cubicBezTo>
                  <a:pt x="5343" y="1796"/>
                  <a:pt x="5343" y="1796"/>
                  <a:pt x="5343" y="1796"/>
                </a:cubicBezTo>
                <a:cubicBezTo>
                  <a:pt x="5402" y="1864"/>
                  <a:pt x="5402" y="1864"/>
                  <a:pt x="5402" y="1864"/>
                </a:cubicBezTo>
                <a:cubicBezTo>
                  <a:pt x="5405" y="1867"/>
                  <a:pt x="5405" y="1867"/>
                  <a:pt x="5405" y="1867"/>
                </a:cubicBezTo>
                <a:cubicBezTo>
                  <a:pt x="5408" y="1864"/>
                  <a:pt x="5408" y="1864"/>
                  <a:pt x="5408" y="1864"/>
                </a:cubicBezTo>
                <a:cubicBezTo>
                  <a:pt x="5479" y="1799"/>
                  <a:pt x="5479" y="1799"/>
                  <a:pt x="5479" y="1799"/>
                </a:cubicBezTo>
                <a:cubicBezTo>
                  <a:pt x="5482" y="1799"/>
                  <a:pt x="5482" y="1799"/>
                  <a:pt x="5482" y="1799"/>
                </a:cubicBezTo>
                <a:cubicBezTo>
                  <a:pt x="5479" y="1796"/>
                  <a:pt x="5479" y="1796"/>
                  <a:pt x="5479" y="1796"/>
                </a:cubicBezTo>
                <a:cubicBezTo>
                  <a:pt x="5421" y="1728"/>
                  <a:pt x="5421" y="1728"/>
                  <a:pt x="5421" y="1728"/>
                </a:cubicBezTo>
                <a:cubicBezTo>
                  <a:pt x="5418" y="1725"/>
                  <a:pt x="5418" y="1725"/>
                  <a:pt x="5418" y="1725"/>
                </a:cubicBezTo>
                <a:cubicBezTo>
                  <a:pt x="5418" y="1728"/>
                  <a:pt x="5418" y="1728"/>
                  <a:pt x="5418" y="1728"/>
                </a:cubicBezTo>
                <a:cubicBezTo>
                  <a:pt x="5343" y="1790"/>
                  <a:pt x="5343" y="1790"/>
                  <a:pt x="5343" y="1790"/>
                </a:cubicBezTo>
                <a:close/>
                <a:moveTo>
                  <a:pt x="5253" y="1874"/>
                </a:moveTo>
                <a:cubicBezTo>
                  <a:pt x="5253" y="1874"/>
                  <a:pt x="5253" y="1874"/>
                  <a:pt x="5253" y="1874"/>
                </a:cubicBezTo>
                <a:cubicBezTo>
                  <a:pt x="5253" y="1877"/>
                  <a:pt x="5253" y="1877"/>
                  <a:pt x="5253" y="1877"/>
                </a:cubicBezTo>
                <a:cubicBezTo>
                  <a:pt x="5311" y="1945"/>
                  <a:pt x="5311" y="1945"/>
                  <a:pt x="5311" y="1945"/>
                </a:cubicBezTo>
                <a:cubicBezTo>
                  <a:pt x="5314" y="1948"/>
                  <a:pt x="5314" y="1948"/>
                  <a:pt x="5314" y="1948"/>
                </a:cubicBezTo>
                <a:cubicBezTo>
                  <a:pt x="5314" y="1945"/>
                  <a:pt x="5314" y="1945"/>
                  <a:pt x="5314" y="1945"/>
                </a:cubicBezTo>
                <a:cubicBezTo>
                  <a:pt x="5389" y="1883"/>
                  <a:pt x="5389" y="1883"/>
                  <a:pt x="5389" y="1883"/>
                </a:cubicBezTo>
                <a:cubicBezTo>
                  <a:pt x="5389" y="1880"/>
                  <a:pt x="5389" y="1880"/>
                  <a:pt x="5389" y="1880"/>
                </a:cubicBezTo>
                <a:cubicBezTo>
                  <a:pt x="5389" y="1877"/>
                  <a:pt x="5389" y="1877"/>
                  <a:pt x="5389" y="1877"/>
                </a:cubicBezTo>
                <a:cubicBezTo>
                  <a:pt x="5330" y="1809"/>
                  <a:pt x="5330" y="1809"/>
                  <a:pt x="5330" y="1809"/>
                </a:cubicBezTo>
                <a:cubicBezTo>
                  <a:pt x="5327" y="1806"/>
                  <a:pt x="5327" y="1806"/>
                  <a:pt x="5327" y="1806"/>
                </a:cubicBezTo>
                <a:cubicBezTo>
                  <a:pt x="5324" y="1809"/>
                  <a:pt x="5324" y="1809"/>
                  <a:pt x="5324" y="1809"/>
                </a:cubicBezTo>
                <a:cubicBezTo>
                  <a:pt x="5253" y="1874"/>
                  <a:pt x="5253" y="1874"/>
                  <a:pt x="5253" y="1874"/>
                </a:cubicBezTo>
                <a:close/>
                <a:moveTo>
                  <a:pt x="5162" y="1955"/>
                </a:moveTo>
                <a:cubicBezTo>
                  <a:pt x="5159" y="1958"/>
                  <a:pt x="5159" y="1958"/>
                  <a:pt x="5159" y="1958"/>
                </a:cubicBezTo>
                <a:cubicBezTo>
                  <a:pt x="5162" y="1958"/>
                  <a:pt x="5162" y="1958"/>
                  <a:pt x="5162" y="1958"/>
                </a:cubicBezTo>
                <a:cubicBezTo>
                  <a:pt x="5220" y="2029"/>
                  <a:pt x="5220" y="2029"/>
                  <a:pt x="5220" y="2029"/>
                </a:cubicBezTo>
                <a:cubicBezTo>
                  <a:pt x="5220" y="2029"/>
                  <a:pt x="5220" y="2029"/>
                  <a:pt x="5220" y="2029"/>
                </a:cubicBezTo>
                <a:cubicBezTo>
                  <a:pt x="5224" y="2029"/>
                  <a:pt x="5224" y="2029"/>
                  <a:pt x="5224" y="2029"/>
                </a:cubicBezTo>
                <a:cubicBezTo>
                  <a:pt x="5295" y="1964"/>
                  <a:pt x="5295" y="1964"/>
                  <a:pt x="5295" y="1964"/>
                </a:cubicBezTo>
                <a:cubicBezTo>
                  <a:pt x="5298" y="1961"/>
                  <a:pt x="5298" y="1961"/>
                  <a:pt x="5298" y="1961"/>
                </a:cubicBezTo>
                <a:cubicBezTo>
                  <a:pt x="5298" y="1958"/>
                  <a:pt x="5298" y="1958"/>
                  <a:pt x="5298" y="1958"/>
                </a:cubicBezTo>
                <a:cubicBezTo>
                  <a:pt x="5240" y="1890"/>
                  <a:pt x="5240" y="1890"/>
                  <a:pt x="5240" y="1890"/>
                </a:cubicBezTo>
                <a:cubicBezTo>
                  <a:pt x="5236" y="1887"/>
                  <a:pt x="5236" y="1887"/>
                  <a:pt x="5236" y="1887"/>
                </a:cubicBezTo>
                <a:cubicBezTo>
                  <a:pt x="5233" y="1890"/>
                  <a:pt x="5233" y="1890"/>
                  <a:pt x="5233" y="1890"/>
                </a:cubicBezTo>
                <a:cubicBezTo>
                  <a:pt x="5162" y="1955"/>
                  <a:pt x="5162" y="1955"/>
                  <a:pt x="5162" y="1955"/>
                </a:cubicBezTo>
                <a:close/>
                <a:moveTo>
                  <a:pt x="5071" y="2036"/>
                </a:moveTo>
                <a:cubicBezTo>
                  <a:pt x="5068" y="2039"/>
                  <a:pt x="5068" y="2039"/>
                  <a:pt x="5068" y="2039"/>
                </a:cubicBezTo>
                <a:cubicBezTo>
                  <a:pt x="5071" y="2042"/>
                  <a:pt x="5071" y="2042"/>
                  <a:pt x="5071" y="2042"/>
                </a:cubicBezTo>
                <a:cubicBezTo>
                  <a:pt x="5130" y="2110"/>
                  <a:pt x="5130" y="2110"/>
                  <a:pt x="5130" y="2110"/>
                </a:cubicBezTo>
                <a:cubicBezTo>
                  <a:pt x="5130" y="2113"/>
                  <a:pt x="5130" y="2113"/>
                  <a:pt x="5130" y="2113"/>
                </a:cubicBezTo>
                <a:cubicBezTo>
                  <a:pt x="5133" y="2110"/>
                  <a:pt x="5133" y="2110"/>
                  <a:pt x="5133" y="2110"/>
                </a:cubicBezTo>
                <a:cubicBezTo>
                  <a:pt x="5204" y="2045"/>
                  <a:pt x="5204" y="2045"/>
                  <a:pt x="5204" y="2045"/>
                </a:cubicBezTo>
                <a:cubicBezTo>
                  <a:pt x="5207" y="2042"/>
                  <a:pt x="5207" y="2042"/>
                  <a:pt x="5207" y="2042"/>
                </a:cubicBezTo>
                <a:cubicBezTo>
                  <a:pt x="5204" y="2042"/>
                  <a:pt x="5204" y="2042"/>
                  <a:pt x="5204" y="2042"/>
                </a:cubicBezTo>
                <a:cubicBezTo>
                  <a:pt x="5149" y="1971"/>
                  <a:pt x="5149" y="1971"/>
                  <a:pt x="5149" y="1971"/>
                </a:cubicBezTo>
                <a:cubicBezTo>
                  <a:pt x="5146" y="1971"/>
                  <a:pt x="5146" y="1971"/>
                  <a:pt x="5146" y="1971"/>
                </a:cubicBezTo>
                <a:cubicBezTo>
                  <a:pt x="5143" y="1971"/>
                  <a:pt x="5143" y="1971"/>
                  <a:pt x="5143" y="1971"/>
                </a:cubicBezTo>
                <a:cubicBezTo>
                  <a:pt x="5071" y="2036"/>
                  <a:pt x="5071" y="2036"/>
                  <a:pt x="5071" y="2036"/>
                </a:cubicBezTo>
                <a:close/>
                <a:moveTo>
                  <a:pt x="4981" y="2116"/>
                </a:moveTo>
                <a:cubicBezTo>
                  <a:pt x="4978" y="2120"/>
                  <a:pt x="4978" y="2120"/>
                  <a:pt x="4978" y="2120"/>
                </a:cubicBezTo>
                <a:cubicBezTo>
                  <a:pt x="4981" y="2123"/>
                  <a:pt x="4981" y="2123"/>
                  <a:pt x="4981" y="2123"/>
                </a:cubicBezTo>
                <a:cubicBezTo>
                  <a:pt x="5036" y="2191"/>
                  <a:pt x="5036" y="2191"/>
                  <a:pt x="5036" y="2191"/>
                </a:cubicBezTo>
                <a:cubicBezTo>
                  <a:pt x="5039" y="2194"/>
                  <a:pt x="5039" y="2194"/>
                  <a:pt x="5039" y="2194"/>
                </a:cubicBezTo>
                <a:cubicBezTo>
                  <a:pt x="5042" y="2191"/>
                  <a:pt x="5042" y="2191"/>
                  <a:pt x="5042" y="2191"/>
                </a:cubicBezTo>
                <a:cubicBezTo>
                  <a:pt x="5113" y="2126"/>
                  <a:pt x="5113" y="2126"/>
                  <a:pt x="5113" y="2126"/>
                </a:cubicBezTo>
                <a:cubicBezTo>
                  <a:pt x="5117" y="2126"/>
                  <a:pt x="5117" y="2126"/>
                  <a:pt x="5117" y="2126"/>
                </a:cubicBezTo>
                <a:cubicBezTo>
                  <a:pt x="5113" y="2123"/>
                  <a:pt x="5113" y="2123"/>
                  <a:pt x="5113" y="2123"/>
                </a:cubicBezTo>
                <a:cubicBezTo>
                  <a:pt x="5055" y="2055"/>
                  <a:pt x="5055" y="2055"/>
                  <a:pt x="5055" y="2055"/>
                </a:cubicBezTo>
                <a:cubicBezTo>
                  <a:pt x="5055" y="2052"/>
                  <a:pt x="5055" y="2052"/>
                  <a:pt x="5055" y="2052"/>
                </a:cubicBezTo>
                <a:cubicBezTo>
                  <a:pt x="5052" y="2055"/>
                  <a:pt x="5052" y="2055"/>
                  <a:pt x="5052" y="2055"/>
                </a:cubicBezTo>
                <a:cubicBezTo>
                  <a:pt x="4981" y="2116"/>
                  <a:pt x="4981" y="2116"/>
                  <a:pt x="4981" y="2116"/>
                </a:cubicBezTo>
                <a:close/>
                <a:moveTo>
                  <a:pt x="4890" y="2201"/>
                </a:moveTo>
                <a:cubicBezTo>
                  <a:pt x="4887" y="2201"/>
                  <a:pt x="4887" y="2201"/>
                  <a:pt x="4887" y="2201"/>
                </a:cubicBezTo>
                <a:cubicBezTo>
                  <a:pt x="4887" y="2204"/>
                  <a:pt x="4887" y="2204"/>
                  <a:pt x="4887" y="2204"/>
                </a:cubicBezTo>
                <a:cubicBezTo>
                  <a:pt x="4945" y="2272"/>
                  <a:pt x="4945" y="2272"/>
                  <a:pt x="4945" y="2272"/>
                </a:cubicBezTo>
                <a:cubicBezTo>
                  <a:pt x="4948" y="2275"/>
                  <a:pt x="4948" y="2275"/>
                  <a:pt x="4948" y="2275"/>
                </a:cubicBezTo>
                <a:cubicBezTo>
                  <a:pt x="4952" y="2272"/>
                  <a:pt x="4952" y="2272"/>
                  <a:pt x="4952" y="2272"/>
                </a:cubicBezTo>
                <a:cubicBezTo>
                  <a:pt x="5023" y="2210"/>
                  <a:pt x="5023" y="2210"/>
                  <a:pt x="5023" y="2210"/>
                </a:cubicBezTo>
                <a:cubicBezTo>
                  <a:pt x="5026" y="2207"/>
                  <a:pt x="5026" y="2207"/>
                  <a:pt x="5026" y="2207"/>
                </a:cubicBezTo>
                <a:cubicBezTo>
                  <a:pt x="5023" y="2204"/>
                  <a:pt x="5023" y="2204"/>
                  <a:pt x="5023" y="2204"/>
                </a:cubicBezTo>
                <a:cubicBezTo>
                  <a:pt x="4965" y="2136"/>
                  <a:pt x="4965" y="2136"/>
                  <a:pt x="4965" y="2136"/>
                </a:cubicBezTo>
                <a:cubicBezTo>
                  <a:pt x="4965" y="2133"/>
                  <a:pt x="4965" y="2133"/>
                  <a:pt x="4965" y="2133"/>
                </a:cubicBezTo>
                <a:cubicBezTo>
                  <a:pt x="4961" y="2136"/>
                  <a:pt x="4961" y="2136"/>
                  <a:pt x="4961" y="2136"/>
                </a:cubicBezTo>
                <a:cubicBezTo>
                  <a:pt x="4890" y="2201"/>
                  <a:pt x="4890" y="2201"/>
                  <a:pt x="4890" y="2201"/>
                </a:cubicBezTo>
                <a:close/>
                <a:moveTo>
                  <a:pt x="4796" y="2282"/>
                </a:moveTo>
                <a:cubicBezTo>
                  <a:pt x="4796" y="2285"/>
                  <a:pt x="4796" y="2285"/>
                  <a:pt x="4796" y="2285"/>
                </a:cubicBezTo>
                <a:cubicBezTo>
                  <a:pt x="4796" y="2285"/>
                  <a:pt x="4796" y="2285"/>
                  <a:pt x="4796" y="2285"/>
                </a:cubicBezTo>
                <a:cubicBezTo>
                  <a:pt x="4855" y="2356"/>
                  <a:pt x="4855" y="2356"/>
                  <a:pt x="4855" y="2356"/>
                </a:cubicBezTo>
                <a:cubicBezTo>
                  <a:pt x="4858" y="2356"/>
                  <a:pt x="4858" y="2356"/>
                  <a:pt x="4858" y="2356"/>
                </a:cubicBezTo>
                <a:cubicBezTo>
                  <a:pt x="4861" y="2356"/>
                  <a:pt x="4861" y="2356"/>
                  <a:pt x="4861" y="2356"/>
                </a:cubicBezTo>
                <a:cubicBezTo>
                  <a:pt x="4932" y="2291"/>
                  <a:pt x="4932" y="2291"/>
                  <a:pt x="4932" y="2291"/>
                </a:cubicBezTo>
                <a:cubicBezTo>
                  <a:pt x="4932" y="2288"/>
                  <a:pt x="4932" y="2288"/>
                  <a:pt x="4932" y="2288"/>
                </a:cubicBezTo>
                <a:cubicBezTo>
                  <a:pt x="4932" y="2285"/>
                  <a:pt x="4932" y="2285"/>
                  <a:pt x="4932" y="2285"/>
                </a:cubicBezTo>
                <a:cubicBezTo>
                  <a:pt x="4874" y="2217"/>
                  <a:pt x="4874" y="2217"/>
                  <a:pt x="4874" y="2217"/>
                </a:cubicBezTo>
                <a:cubicBezTo>
                  <a:pt x="4871" y="2214"/>
                  <a:pt x="4871" y="2214"/>
                  <a:pt x="4871" y="2214"/>
                </a:cubicBezTo>
                <a:cubicBezTo>
                  <a:pt x="4871" y="2217"/>
                  <a:pt x="4871" y="2217"/>
                  <a:pt x="4871" y="2217"/>
                </a:cubicBezTo>
                <a:cubicBezTo>
                  <a:pt x="4796" y="2282"/>
                  <a:pt x="4796" y="2282"/>
                  <a:pt x="4796" y="2282"/>
                </a:cubicBezTo>
                <a:close/>
                <a:moveTo>
                  <a:pt x="4706" y="2362"/>
                </a:moveTo>
                <a:cubicBezTo>
                  <a:pt x="4702" y="2366"/>
                  <a:pt x="4702" y="2366"/>
                  <a:pt x="4702" y="2366"/>
                </a:cubicBezTo>
                <a:cubicBezTo>
                  <a:pt x="4706" y="2369"/>
                  <a:pt x="4706" y="2369"/>
                  <a:pt x="4706" y="2369"/>
                </a:cubicBezTo>
                <a:cubicBezTo>
                  <a:pt x="4764" y="2437"/>
                  <a:pt x="4764" y="2437"/>
                  <a:pt x="4764" y="2437"/>
                </a:cubicBezTo>
                <a:cubicBezTo>
                  <a:pt x="4767" y="2440"/>
                  <a:pt x="4767" y="2440"/>
                  <a:pt x="4767" y="2440"/>
                </a:cubicBezTo>
                <a:cubicBezTo>
                  <a:pt x="4767" y="2437"/>
                  <a:pt x="4767" y="2437"/>
                  <a:pt x="4767" y="2437"/>
                </a:cubicBezTo>
                <a:cubicBezTo>
                  <a:pt x="4842" y="2372"/>
                  <a:pt x="4842" y="2372"/>
                  <a:pt x="4842" y="2372"/>
                </a:cubicBezTo>
                <a:cubicBezTo>
                  <a:pt x="4842" y="2369"/>
                  <a:pt x="4842" y="2369"/>
                  <a:pt x="4842" y="2369"/>
                </a:cubicBezTo>
                <a:cubicBezTo>
                  <a:pt x="4842" y="2369"/>
                  <a:pt x="4842" y="2369"/>
                  <a:pt x="4842" y="2369"/>
                </a:cubicBezTo>
                <a:cubicBezTo>
                  <a:pt x="4783" y="2298"/>
                  <a:pt x="4783" y="2298"/>
                  <a:pt x="4783" y="2298"/>
                </a:cubicBezTo>
                <a:cubicBezTo>
                  <a:pt x="4780" y="2298"/>
                  <a:pt x="4780" y="2298"/>
                  <a:pt x="4780" y="2298"/>
                </a:cubicBezTo>
                <a:cubicBezTo>
                  <a:pt x="4777" y="2298"/>
                  <a:pt x="4777" y="2298"/>
                  <a:pt x="4777" y="2298"/>
                </a:cubicBezTo>
                <a:cubicBezTo>
                  <a:pt x="4706" y="2362"/>
                  <a:pt x="4706" y="2362"/>
                  <a:pt x="4706" y="2362"/>
                </a:cubicBezTo>
                <a:close/>
                <a:moveTo>
                  <a:pt x="4615" y="2443"/>
                </a:moveTo>
                <a:cubicBezTo>
                  <a:pt x="4612" y="2447"/>
                  <a:pt x="4612" y="2447"/>
                  <a:pt x="4612" y="2447"/>
                </a:cubicBezTo>
                <a:cubicBezTo>
                  <a:pt x="4615" y="2450"/>
                  <a:pt x="4615" y="2450"/>
                  <a:pt x="4615" y="2450"/>
                </a:cubicBezTo>
                <a:cubicBezTo>
                  <a:pt x="4673" y="2518"/>
                  <a:pt x="4673" y="2518"/>
                  <a:pt x="4673" y="2518"/>
                </a:cubicBezTo>
                <a:cubicBezTo>
                  <a:pt x="4673" y="2521"/>
                  <a:pt x="4673" y="2521"/>
                  <a:pt x="4673" y="2521"/>
                </a:cubicBezTo>
                <a:cubicBezTo>
                  <a:pt x="4677" y="2518"/>
                  <a:pt x="4677" y="2518"/>
                  <a:pt x="4677" y="2518"/>
                </a:cubicBezTo>
                <a:cubicBezTo>
                  <a:pt x="4748" y="2453"/>
                  <a:pt x="4748" y="2453"/>
                  <a:pt x="4748" y="2453"/>
                </a:cubicBezTo>
                <a:cubicBezTo>
                  <a:pt x="4751" y="2453"/>
                  <a:pt x="4751" y="2453"/>
                  <a:pt x="4751" y="2453"/>
                </a:cubicBezTo>
                <a:cubicBezTo>
                  <a:pt x="4748" y="2450"/>
                  <a:pt x="4748" y="2450"/>
                  <a:pt x="4748" y="2450"/>
                </a:cubicBezTo>
                <a:cubicBezTo>
                  <a:pt x="4693" y="2382"/>
                  <a:pt x="4693" y="2382"/>
                  <a:pt x="4693" y="2382"/>
                </a:cubicBezTo>
                <a:cubicBezTo>
                  <a:pt x="4689" y="2379"/>
                  <a:pt x="4689" y="2379"/>
                  <a:pt x="4689" y="2379"/>
                </a:cubicBezTo>
                <a:cubicBezTo>
                  <a:pt x="4686" y="2382"/>
                  <a:pt x="4686" y="2382"/>
                  <a:pt x="4686" y="2382"/>
                </a:cubicBezTo>
                <a:cubicBezTo>
                  <a:pt x="4615" y="2443"/>
                  <a:pt x="4615" y="2443"/>
                  <a:pt x="4615" y="2443"/>
                </a:cubicBezTo>
                <a:close/>
                <a:moveTo>
                  <a:pt x="4524" y="2528"/>
                </a:moveTo>
                <a:cubicBezTo>
                  <a:pt x="4521" y="2528"/>
                  <a:pt x="4521" y="2528"/>
                  <a:pt x="4521" y="2528"/>
                </a:cubicBezTo>
                <a:cubicBezTo>
                  <a:pt x="4524" y="2531"/>
                  <a:pt x="4524" y="2531"/>
                  <a:pt x="4524" y="2531"/>
                </a:cubicBezTo>
                <a:cubicBezTo>
                  <a:pt x="4579" y="2599"/>
                  <a:pt x="4579" y="2599"/>
                  <a:pt x="4579" y="2599"/>
                </a:cubicBezTo>
                <a:cubicBezTo>
                  <a:pt x="4583" y="2602"/>
                  <a:pt x="4583" y="2602"/>
                  <a:pt x="4583" y="2602"/>
                </a:cubicBezTo>
                <a:cubicBezTo>
                  <a:pt x="4586" y="2599"/>
                  <a:pt x="4586" y="2599"/>
                  <a:pt x="4586" y="2599"/>
                </a:cubicBezTo>
                <a:cubicBezTo>
                  <a:pt x="4657" y="2537"/>
                  <a:pt x="4657" y="2537"/>
                  <a:pt x="4657" y="2537"/>
                </a:cubicBezTo>
                <a:cubicBezTo>
                  <a:pt x="4660" y="2534"/>
                  <a:pt x="4660" y="2534"/>
                  <a:pt x="4660" y="2534"/>
                </a:cubicBezTo>
                <a:cubicBezTo>
                  <a:pt x="4657" y="2531"/>
                  <a:pt x="4657" y="2531"/>
                  <a:pt x="4657" y="2531"/>
                </a:cubicBezTo>
                <a:cubicBezTo>
                  <a:pt x="4602" y="2463"/>
                  <a:pt x="4602" y="2463"/>
                  <a:pt x="4602" y="2463"/>
                </a:cubicBezTo>
                <a:cubicBezTo>
                  <a:pt x="4599" y="2460"/>
                  <a:pt x="4599" y="2460"/>
                  <a:pt x="4599" y="2460"/>
                </a:cubicBezTo>
                <a:cubicBezTo>
                  <a:pt x="4596" y="2463"/>
                  <a:pt x="4596" y="2463"/>
                  <a:pt x="4596" y="2463"/>
                </a:cubicBezTo>
                <a:cubicBezTo>
                  <a:pt x="4524" y="2528"/>
                  <a:pt x="4524" y="2528"/>
                  <a:pt x="4524" y="2528"/>
                </a:cubicBezTo>
                <a:close/>
                <a:moveTo>
                  <a:pt x="4434" y="2608"/>
                </a:moveTo>
                <a:cubicBezTo>
                  <a:pt x="4431" y="2612"/>
                  <a:pt x="4431" y="2612"/>
                  <a:pt x="4431" y="2612"/>
                </a:cubicBezTo>
                <a:cubicBezTo>
                  <a:pt x="4434" y="2612"/>
                  <a:pt x="4434" y="2612"/>
                  <a:pt x="4434" y="2612"/>
                </a:cubicBezTo>
                <a:cubicBezTo>
                  <a:pt x="4489" y="2683"/>
                  <a:pt x="4489" y="2683"/>
                  <a:pt x="4489" y="2683"/>
                </a:cubicBezTo>
                <a:cubicBezTo>
                  <a:pt x="4492" y="2683"/>
                  <a:pt x="4492" y="2683"/>
                  <a:pt x="4492" y="2683"/>
                </a:cubicBezTo>
                <a:cubicBezTo>
                  <a:pt x="4495" y="2683"/>
                  <a:pt x="4495" y="2683"/>
                  <a:pt x="4495" y="2683"/>
                </a:cubicBezTo>
                <a:cubicBezTo>
                  <a:pt x="4566" y="2618"/>
                  <a:pt x="4566" y="2618"/>
                  <a:pt x="4566" y="2618"/>
                </a:cubicBezTo>
                <a:cubicBezTo>
                  <a:pt x="4570" y="2615"/>
                  <a:pt x="4570" y="2615"/>
                  <a:pt x="4570" y="2615"/>
                </a:cubicBezTo>
                <a:cubicBezTo>
                  <a:pt x="4566" y="2612"/>
                  <a:pt x="4566" y="2612"/>
                  <a:pt x="4566" y="2612"/>
                </a:cubicBezTo>
                <a:cubicBezTo>
                  <a:pt x="4508" y="2544"/>
                  <a:pt x="4508" y="2544"/>
                  <a:pt x="4508" y="2544"/>
                </a:cubicBezTo>
                <a:cubicBezTo>
                  <a:pt x="4508" y="2540"/>
                  <a:pt x="4508" y="2540"/>
                  <a:pt x="4508" y="2540"/>
                </a:cubicBezTo>
                <a:cubicBezTo>
                  <a:pt x="4505" y="2544"/>
                  <a:pt x="4505" y="2544"/>
                  <a:pt x="4505" y="2544"/>
                </a:cubicBezTo>
                <a:cubicBezTo>
                  <a:pt x="4434" y="2608"/>
                  <a:pt x="4434" y="2608"/>
                  <a:pt x="4434" y="2608"/>
                </a:cubicBezTo>
                <a:close/>
                <a:moveTo>
                  <a:pt x="4304" y="2722"/>
                </a:moveTo>
                <a:cubicBezTo>
                  <a:pt x="4301" y="2725"/>
                  <a:pt x="4301" y="2725"/>
                  <a:pt x="4301" y="2725"/>
                </a:cubicBezTo>
                <a:cubicBezTo>
                  <a:pt x="4304" y="2728"/>
                  <a:pt x="4304" y="2728"/>
                  <a:pt x="4304" y="2728"/>
                </a:cubicBezTo>
                <a:cubicBezTo>
                  <a:pt x="4363" y="2796"/>
                  <a:pt x="4363" y="2796"/>
                  <a:pt x="4363" y="2796"/>
                </a:cubicBezTo>
                <a:cubicBezTo>
                  <a:pt x="4366" y="2799"/>
                  <a:pt x="4366" y="2799"/>
                  <a:pt x="4366" y="2799"/>
                </a:cubicBezTo>
                <a:cubicBezTo>
                  <a:pt x="4366" y="2796"/>
                  <a:pt x="4366" y="2796"/>
                  <a:pt x="4366" y="2796"/>
                </a:cubicBezTo>
                <a:cubicBezTo>
                  <a:pt x="4476" y="2699"/>
                  <a:pt x="4476" y="2699"/>
                  <a:pt x="4476" y="2699"/>
                </a:cubicBezTo>
                <a:cubicBezTo>
                  <a:pt x="4479" y="2696"/>
                  <a:pt x="4479" y="2696"/>
                  <a:pt x="4479" y="2696"/>
                </a:cubicBezTo>
                <a:cubicBezTo>
                  <a:pt x="4476" y="2696"/>
                  <a:pt x="4476" y="2696"/>
                  <a:pt x="4476" y="2696"/>
                </a:cubicBezTo>
                <a:cubicBezTo>
                  <a:pt x="4418" y="2625"/>
                  <a:pt x="4418" y="2625"/>
                  <a:pt x="4418" y="2625"/>
                </a:cubicBezTo>
                <a:cubicBezTo>
                  <a:pt x="4414" y="2625"/>
                  <a:pt x="4414" y="2625"/>
                  <a:pt x="4414" y="2625"/>
                </a:cubicBezTo>
                <a:cubicBezTo>
                  <a:pt x="4414" y="2625"/>
                  <a:pt x="4414" y="2625"/>
                  <a:pt x="4414" y="2625"/>
                </a:cubicBezTo>
                <a:cubicBezTo>
                  <a:pt x="4304" y="2722"/>
                  <a:pt x="4304" y="2722"/>
                  <a:pt x="4304" y="2722"/>
                </a:cubicBezTo>
                <a:close/>
                <a:moveTo>
                  <a:pt x="5968" y="1391"/>
                </a:moveTo>
                <a:cubicBezTo>
                  <a:pt x="5965" y="1395"/>
                  <a:pt x="5965" y="1395"/>
                  <a:pt x="5965" y="1395"/>
                </a:cubicBezTo>
                <a:cubicBezTo>
                  <a:pt x="5968" y="1395"/>
                  <a:pt x="5968" y="1395"/>
                  <a:pt x="5968" y="1395"/>
                </a:cubicBezTo>
                <a:cubicBezTo>
                  <a:pt x="6026" y="1466"/>
                  <a:pt x="6026" y="1466"/>
                  <a:pt x="6026" y="1466"/>
                </a:cubicBezTo>
                <a:cubicBezTo>
                  <a:pt x="6026" y="1466"/>
                  <a:pt x="6026" y="1466"/>
                  <a:pt x="6026" y="1466"/>
                </a:cubicBezTo>
                <a:cubicBezTo>
                  <a:pt x="6029" y="1466"/>
                  <a:pt x="6029" y="1466"/>
                  <a:pt x="6029" y="1466"/>
                </a:cubicBezTo>
                <a:cubicBezTo>
                  <a:pt x="6101" y="1401"/>
                  <a:pt x="6101" y="1401"/>
                  <a:pt x="6101" y="1401"/>
                </a:cubicBezTo>
                <a:cubicBezTo>
                  <a:pt x="6104" y="1398"/>
                  <a:pt x="6104" y="1398"/>
                  <a:pt x="6104" y="1398"/>
                </a:cubicBezTo>
                <a:cubicBezTo>
                  <a:pt x="6101" y="1395"/>
                  <a:pt x="6101" y="1395"/>
                  <a:pt x="6101" y="1395"/>
                </a:cubicBezTo>
                <a:cubicBezTo>
                  <a:pt x="6046" y="1327"/>
                  <a:pt x="6046" y="1327"/>
                  <a:pt x="6046" y="1327"/>
                </a:cubicBezTo>
                <a:cubicBezTo>
                  <a:pt x="6042" y="1323"/>
                  <a:pt x="6042" y="1323"/>
                  <a:pt x="6042" y="1323"/>
                </a:cubicBezTo>
                <a:cubicBezTo>
                  <a:pt x="6039" y="1327"/>
                  <a:pt x="6039" y="1327"/>
                  <a:pt x="6039" y="1327"/>
                </a:cubicBezTo>
                <a:cubicBezTo>
                  <a:pt x="5968" y="1391"/>
                  <a:pt x="5968" y="1391"/>
                  <a:pt x="5968" y="1391"/>
                </a:cubicBezTo>
                <a:close/>
                <a:moveTo>
                  <a:pt x="5877" y="1472"/>
                </a:moveTo>
                <a:cubicBezTo>
                  <a:pt x="5874" y="1476"/>
                  <a:pt x="5874" y="1476"/>
                  <a:pt x="5874" y="1476"/>
                </a:cubicBezTo>
                <a:cubicBezTo>
                  <a:pt x="5877" y="1479"/>
                  <a:pt x="5877" y="1479"/>
                  <a:pt x="5877" y="1479"/>
                </a:cubicBezTo>
                <a:cubicBezTo>
                  <a:pt x="5932" y="1547"/>
                  <a:pt x="5932" y="1547"/>
                  <a:pt x="5932" y="1547"/>
                </a:cubicBezTo>
                <a:cubicBezTo>
                  <a:pt x="5936" y="1550"/>
                  <a:pt x="5936" y="1550"/>
                  <a:pt x="5936" y="1550"/>
                </a:cubicBezTo>
                <a:cubicBezTo>
                  <a:pt x="5939" y="1547"/>
                  <a:pt x="5939" y="1547"/>
                  <a:pt x="5939" y="1547"/>
                </a:cubicBezTo>
                <a:cubicBezTo>
                  <a:pt x="6010" y="1482"/>
                  <a:pt x="6010" y="1482"/>
                  <a:pt x="6010" y="1482"/>
                </a:cubicBezTo>
                <a:cubicBezTo>
                  <a:pt x="6013" y="1479"/>
                  <a:pt x="6013" y="1479"/>
                  <a:pt x="6013" y="1479"/>
                </a:cubicBezTo>
                <a:cubicBezTo>
                  <a:pt x="6010" y="1479"/>
                  <a:pt x="6010" y="1479"/>
                  <a:pt x="6010" y="1479"/>
                </a:cubicBezTo>
                <a:cubicBezTo>
                  <a:pt x="5952" y="1408"/>
                  <a:pt x="5952" y="1408"/>
                  <a:pt x="5952" y="1408"/>
                </a:cubicBezTo>
                <a:cubicBezTo>
                  <a:pt x="5952" y="1408"/>
                  <a:pt x="5952" y="1408"/>
                  <a:pt x="5952" y="1408"/>
                </a:cubicBezTo>
                <a:cubicBezTo>
                  <a:pt x="5949" y="1408"/>
                  <a:pt x="5949" y="1408"/>
                  <a:pt x="5949" y="1408"/>
                </a:cubicBezTo>
                <a:cubicBezTo>
                  <a:pt x="5877" y="1472"/>
                  <a:pt x="5877" y="1472"/>
                  <a:pt x="5877" y="1472"/>
                </a:cubicBezTo>
                <a:close/>
                <a:moveTo>
                  <a:pt x="5787" y="1553"/>
                </a:moveTo>
                <a:cubicBezTo>
                  <a:pt x="5783" y="1556"/>
                  <a:pt x="5783" y="1556"/>
                  <a:pt x="5783" y="1556"/>
                </a:cubicBezTo>
                <a:cubicBezTo>
                  <a:pt x="5787" y="1560"/>
                  <a:pt x="5787" y="1560"/>
                  <a:pt x="5787" y="1560"/>
                </a:cubicBezTo>
                <a:cubicBezTo>
                  <a:pt x="5842" y="1628"/>
                  <a:pt x="5842" y="1628"/>
                  <a:pt x="5842" y="1628"/>
                </a:cubicBezTo>
                <a:cubicBezTo>
                  <a:pt x="5845" y="1631"/>
                  <a:pt x="5845" y="1631"/>
                  <a:pt x="5845" y="1631"/>
                </a:cubicBezTo>
                <a:cubicBezTo>
                  <a:pt x="5848" y="1628"/>
                  <a:pt x="5848" y="1628"/>
                  <a:pt x="5848" y="1628"/>
                </a:cubicBezTo>
                <a:cubicBezTo>
                  <a:pt x="5919" y="1563"/>
                  <a:pt x="5919" y="1563"/>
                  <a:pt x="5919" y="1563"/>
                </a:cubicBezTo>
                <a:cubicBezTo>
                  <a:pt x="5923" y="1563"/>
                  <a:pt x="5923" y="1563"/>
                  <a:pt x="5923" y="1563"/>
                </a:cubicBezTo>
                <a:cubicBezTo>
                  <a:pt x="5919" y="1560"/>
                  <a:pt x="5919" y="1560"/>
                  <a:pt x="5919" y="1560"/>
                </a:cubicBezTo>
                <a:cubicBezTo>
                  <a:pt x="5861" y="1492"/>
                  <a:pt x="5861" y="1492"/>
                  <a:pt x="5861" y="1492"/>
                </a:cubicBezTo>
                <a:cubicBezTo>
                  <a:pt x="5861" y="1489"/>
                  <a:pt x="5861" y="1489"/>
                  <a:pt x="5861" y="1489"/>
                </a:cubicBezTo>
                <a:cubicBezTo>
                  <a:pt x="5858" y="1492"/>
                  <a:pt x="5858" y="1492"/>
                  <a:pt x="5858" y="1492"/>
                </a:cubicBezTo>
                <a:cubicBezTo>
                  <a:pt x="5787" y="1553"/>
                  <a:pt x="5787" y="1553"/>
                  <a:pt x="5787" y="1553"/>
                </a:cubicBezTo>
                <a:close/>
                <a:moveTo>
                  <a:pt x="5693" y="1637"/>
                </a:moveTo>
                <a:cubicBezTo>
                  <a:pt x="5693" y="1637"/>
                  <a:pt x="5693" y="1637"/>
                  <a:pt x="5693" y="1637"/>
                </a:cubicBezTo>
                <a:cubicBezTo>
                  <a:pt x="5693" y="1641"/>
                  <a:pt x="5693" y="1641"/>
                  <a:pt x="5693" y="1641"/>
                </a:cubicBezTo>
                <a:cubicBezTo>
                  <a:pt x="5751" y="1709"/>
                  <a:pt x="5751" y="1709"/>
                  <a:pt x="5751" y="1709"/>
                </a:cubicBezTo>
                <a:cubicBezTo>
                  <a:pt x="5754" y="1712"/>
                  <a:pt x="5754" y="1712"/>
                  <a:pt x="5754" y="1712"/>
                </a:cubicBezTo>
                <a:cubicBezTo>
                  <a:pt x="5758" y="1709"/>
                  <a:pt x="5758" y="1709"/>
                  <a:pt x="5758" y="1709"/>
                </a:cubicBezTo>
                <a:cubicBezTo>
                  <a:pt x="5829" y="1647"/>
                  <a:pt x="5829" y="1647"/>
                  <a:pt x="5829" y="1647"/>
                </a:cubicBezTo>
                <a:cubicBezTo>
                  <a:pt x="5832" y="1644"/>
                  <a:pt x="5832" y="1644"/>
                  <a:pt x="5832" y="1644"/>
                </a:cubicBezTo>
                <a:cubicBezTo>
                  <a:pt x="5829" y="1641"/>
                  <a:pt x="5829" y="1641"/>
                  <a:pt x="5829" y="1641"/>
                </a:cubicBezTo>
                <a:cubicBezTo>
                  <a:pt x="5771" y="1573"/>
                  <a:pt x="5771" y="1573"/>
                  <a:pt x="5771" y="1573"/>
                </a:cubicBezTo>
                <a:cubicBezTo>
                  <a:pt x="5767" y="1569"/>
                  <a:pt x="5767" y="1569"/>
                  <a:pt x="5767" y="1569"/>
                </a:cubicBezTo>
                <a:cubicBezTo>
                  <a:pt x="5767" y="1573"/>
                  <a:pt x="5767" y="1573"/>
                  <a:pt x="5767" y="1573"/>
                </a:cubicBezTo>
                <a:cubicBezTo>
                  <a:pt x="5693" y="1637"/>
                  <a:pt x="5693" y="1637"/>
                  <a:pt x="5693" y="1637"/>
                </a:cubicBezTo>
                <a:close/>
                <a:moveTo>
                  <a:pt x="5602" y="1718"/>
                </a:moveTo>
                <a:cubicBezTo>
                  <a:pt x="5602" y="1722"/>
                  <a:pt x="5602" y="1722"/>
                  <a:pt x="5602" y="1722"/>
                </a:cubicBezTo>
                <a:cubicBezTo>
                  <a:pt x="5602" y="1722"/>
                  <a:pt x="5602" y="1722"/>
                  <a:pt x="5602" y="1722"/>
                </a:cubicBezTo>
                <a:cubicBezTo>
                  <a:pt x="5660" y="1793"/>
                  <a:pt x="5660" y="1793"/>
                  <a:pt x="5660" y="1793"/>
                </a:cubicBezTo>
                <a:cubicBezTo>
                  <a:pt x="5664" y="1793"/>
                  <a:pt x="5664" y="1793"/>
                  <a:pt x="5664" y="1793"/>
                </a:cubicBezTo>
                <a:cubicBezTo>
                  <a:pt x="5664" y="1793"/>
                  <a:pt x="5664" y="1793"/>
                  <a:pt x="5664" y="1793"/>
                </a:cubicBezTo>
                <a:cubicBezTo>
                  <a:pt x="5738" y="1728"/>
                  <a:pt x="5738" y="1728"/>
                  <a:pt x="5738" y="1728"/>
                </a:cubicBezTo>
                <a:cubicBezTo>
                  <a:pt x="5738" y="1725"/>
                  <a:pt x="5738" y="1725"/>
                  <a:pt x="5738" y="1725"/>
                </a:cubicBezTo>
                <a:cubicBezTo>
                  <a:pt x="5738" y="1722"/>
                  <a:pt x="5738" y="1722"/>
                  <a:pt x="5738" y="1722"/>
                </a:cubicBezTo>
                <a:cubicBezTo>
                  <a:pt x="5680" y="1654"/>
                  <a:pt x="5680" y="1654"/>
                  <a:pt x="5680" y="1654"/>
                </a:cubicBezTo>
                <a:cubicBezTo>
                  <a:pt x="5677" y="1650"/>
                  <a:pt x="5677" y="1650"/>
                  <a:pt x="5677" y="1650"/>
                </a:cubicBezTo>
                <a:cubicBezTo>
                  <a:pt x="5673" y="1654"/>
                  <a:pt x="5673" y="1654"/>
                  <a:pt x="5673" y="1654"/>
                </a:cubicBezTo>
                <a:cubicBezTo>
                  <a:pt x="5602" y="1718"/>
                  <a:pt x="5602" y="1718"/>
                  <a:pt x="5602" y="1718"/>
                </a:cubicBezTo>
                <a:close/>
                <a:moveTo>
                  <a:pt x="5512" y="1799"/>
                </a:moveTo>
                <a:cubicBezTo>
                  <a:pt x="5508" y="1802"/>
                  <a:pt x="5508" y="1802"/>
                  <a:pt x="5508" y="1802"/>
                </a:cubicBezTo>
                <a:cubicBezTo>
                  <a:pt x="5512" y="1806"/>
                  <a:pt x="5512" y="1806"/>
                  <a:pt x="5512" y="1806"/>
                </a:cubicBezTo>
                <a:cubicBezTo>
                  <a:pt x="5570" y="1874"/>
                  <a:pt x="5570" y="1874"/>
                  <a:pt x="5570" y="1874"/>
                </a:cubicBezTo>
                <a:cubicBezTo>
                  <a:pt x="5570" y="1877"/>
                  <a:pt x="5570" y="1877"/>
                  <a:pt x="5570" y="1877"/>
                </a:cubicBezTo>
                <a:cubicBezTo>
                  <a:pt x="5573" y="1874"/>
                  <a:pt x="5573" y="1874"/>
                  <a:pt x="5573" y="1874"/>
                </a:cubicBezTo>
                <a:cubicBezTo>
                  <a:pt x="5644" y="1809"/>
                  <a:pt x="5644" y="1809"/>
                  <a:pt x="5644" y="1809"/>
                </a:cubicBezTo>
                <a:cubicBezTo>
                  <a:pt x="5648" y="1806"/>
                  <a:pt x="5648" y="1806"/>
                  <a:pt x="5648" y="1806"/>
                </a:cubicBezTo>
                <a:cubicBezTo>
                  <a:pt x="5648" y="1806"/>
                  <a:pt x="5648" y="1806"/>
                  <a:pt x="5648" y="1806"/>
                </a:cubicBezTo>
                <a:cubicBezTo>
                  <a:pt x="5589" y="1735"/>
                  <a:pt x="5589" y="1735"/>
                  <a:pt x="5589" y="1735"/>
                </a:cubicBezTo>
                <a:cubicBezTo>
                  <a:pt x="5586" y="1735"/>
                  <a:pt x="5586" y="1735"/>
                  <a:pt x="5586" y="1735"/>
                </a:cubicBezTo>
                <a:cubicBezTo>
                  <a:pt x="5583" y="1735"/>
                  <a:pt x="5583" y="1735"/>
                  <a:pt x="5583" y="1735"/>
                </a:cubicBezTo>
                <a:cubicBezTo>
                  <a:pt x="5512" y="1799"/>
                  <a:pt x="5512" y="1799"/>
                  <a:pt x="5512" y="1799"/>
                </a:cubicBezTo>
                <a:close/>
                <a:moveTo>
                  <a:pt x="5421" y="1880"/>
                </a:moveTo>
                <a:cubicBezTo>
                  <a:pt x="5418" y="1883"/>
                  <a:pt x="5418" y="1883"/>
                  <a:pt x="5418" y="1883"/>
                </a:cubicBezTo>
                <a:cubicBezTo>
                  <a:pt x="5421" y="1887"/>
                  <a:pt x="5421" y="1887"/>
                  <a:pt x="5421" y="1887"/>
                </a:cubicBezTo>
                <a:cubicBezTo>
                  <a:pt x="5479" y="1955"/>
                  <a:pt x="5479" y="1955"/>
                  <a:pt x="5479" y="1955"/>
                </a:cubicBezTo>
                <a:cubicBezTo>
                  <a:pt x="5479" y="1958"/>
                  <a:pt x="5479" y="1958"/>
                  <a:pt x="5479" y="1958"/>
                </a:cubicBezTo>
                <a:cubicBezTo>
                  <a:pt x="5482" y="1955"/>
                  <a:pt x="5482" y="1955"/>
                  <a:pt x="5482" y="1955"/>
                </a:cubicBezTo>
                <a:cubicBezTo>
                  <a:pt x="5554" y="1890"/>
                  <a:pt x="5554" y="1890"/>
                  <a:pt x="5554" y="1890"/>
                </a:cubicBezTo>
                <a:cubicBezTo>
                  <a:pt x="5557" y="1890"/>
                  <a:pt x="5557" y="1890"/>
                  <a:pt x="5557" y="1890"/>
                </a:cubicBezTo>
                <a:cubicBezTo>
                  <a:pt x="5554" y="1887"/>
                  <a:pt x="5554" y="1887"/>
                  <a:pt x="5554" y="1887"/>
                </a:cubicBezTo>
                <a:cubicBezTo>
                  <a:pt x="5499" y="1819"/>
                  <a:pt x="5499" y="1819"/>
                  <a:pt x="5499" y="1819"/>
                </a:cubicBezTo>
                <a:cubicBezTo>
                  <a:pt x="5495" y="1815"/>
                  <a:pt x="5495" y="1815"/>
                  <a:pt x="5495" y="1815"/>
                </a:cubicBezTo>
                <a:cubicBezTo>
                  <a:pt x="5492" y="1819"/>
                  <a:pt x="5492" y="1819"/>
                  <a:pt x="5492" y="1819"/>
                </a:cubicBezTo>
                <a:cubicBezTo>
                  <a:pt x="5421" y="1880"/>
                  <a:pt x="5421" y="1880"/>
                  <a:pt x="5421" y="1880"/>
                </a:cubicBezTo>
                <a:close/>
                <a:moveTo>
                  <a:pt x="5330" y="1964"/>
                </a:moveTo>
                <a:cubicBezTo>
                  <a:pt x="5327" y="1964"/>
                  <a:pt x="5327" y="1964"/>
                  <a:pt x="5327" y="1964"/>
                </a:cubicBezTo>
                <a:cubicBezTo>
                  <a:pt x="5330" y="1968"/>
                  <a:pt x="5330" y="1968"/>
                  <a:pt x="5330" y="1968"/>
                </a:cubicBezTo>
                <a:cubicBezTo>
                  <a:pt x="5385" y="2036"/>
                  <a:pt x="5385" y="2036"/>
                  <a:pt x="5385" y="2036"/>
                </a:cubicBezTo>
                <a:cubicBezTo>
                  <a:pt x="5389" y="2039"/>
                  <a:pt x="5389" y="2039"/>
                  <a:pt x="5389" y="2039"/>
                </a:cubicBezTo>
                <a:cubicBezTo>
                  <a:pt x="5392" y="2036"/>
                  <a:pt x="5392" y="2036"/>
                  <a:pt x="5392" y="2036"/>
                </a:cubicBezTo>
                <a:cubicBezTo>
                  <a:pt x="5463" y="1974"/>
                  <a:pt x="5463" y="1974"/>
                  <a:pt x="5463" y="1974"/>
                </a:cubicBezTo>
                <a:cubicBezTo>
                  <a:pt x="5466" y="1971"/>
                  <a:pt x="5466" y="1971"/>
                  <a:pt x="5466" y="1971"/>
                </a:cubicBezTo>
                <a:cubicBezTo>
                  <a:pt x="5463" y="1968"/>
                  <a:pt x="5463" y="1968"/>
                  <a:pt x="5463" y="1968"/>
                </a:cubicBezTo>
                <a:cubicBezTo>
                  <a:pt x="5405" y="1900"/>
                  <a:pt x="5405" y="1900"/>
                  <a:pt x="5405" y="1900"/>
                </a:cubicBezTo>
                <a:cubicBezTo>
                  <a:pt x="5405" y="1896"/>
                  <a:pt x="5405" y="1896"/>
                  <a:pt x="5405" y="1896"/>
                </a:cubicBezTo>
                <a:cubicBezTo>
                  <a:pt x="5402" y="1900"/>
                  <a:pt x="5402" y="1900"/>
                  <a:pt x="5402" y="1900"/>
                </a:cubicBezTo>
                <a:cubicBezTo>
                  <a:pt x="5330" y="1964"/>
                  <a:pt x="5330" y="1964"/>
                  <a:pt x="5330" y="1964"/>
                </a:cubicBezTo>
                <a:close/>
                <a:moveTo>
                  <a:pt x="5240" y="2045"/>
                </a:moveTo>
                <a:cubicBezTo>
                  <a:pt x="5236" y="2048"/>
                  <a:pt x="5236" y="2048"/>
                  <a:pt x="5236" y="2048"/>
                </a:cubicBezTo>
                <a:cubicBezTo>
                  <a:pt x="5236" y="2048"/>
                  <a:pt x="5236" y="2048"/>
                  <a:pt x="5236" y="2048"/>
                </a:cubicBezTo>
                <a:cubicBezTo>
                  <a:pt x="5295" y="2120"/>
                  <a:pt x="5295" y="2120"/>
                  <a:pt x="5295" y="2120"/>
                </a:cubicBezTo>
                <a:cubicBezTo>
                  <a:pt x="5298" y="2120"/>
                  <a:pt x="5298" y="2120"/>
                  <a:pt x="5298" y="2120"/>
                </a:cubicBezTo>
                <a:cubicBezTo>
                  <a:pt x="5301" y="2120"/>
                  <a:pt x="5301" y="2120"/>
                  <a:pt x="5301" y="2120"/>
                </a:cubicBezTo>
                <a:cubicBezTo>
                  <a:pt x="5372" y="2055"/>
                  <a:pt x="5372" y="2055"/>
                  <a:pt x="5372" y="2055"/>
                </a:cubicBezTo>
                <a:cubicBezTo>
                  <a:pt x="5376" y="2052"/>
                  <a:pt x="5376" y="2052"/>
                  <a:pt x="5376" y="2052"/>
                </a:cubicBezTo>
                <a:cubicBezTo>
                  <a:pt x="5372" y="2048"/>
                  <a:pt x="5372" y="2048"/>
                  <a:pt x="5372" y="2048"/>
                </a:cubicBezTo>
                <a:cubicBezTo>
                  <a:pt x="5314" y="1981"/>
                  <a:pt x="5314" y="1981"/>
                  <a:pt x="5314" y="1981"/>
                </a:cubicBezTo>
                <a:cubicBezTo>
                  <a:pt x="5314" y="1977"/>
                  <a:pt x="5314" y="1977"/>
                  <a:pt x="5314" y="1977"/>
                </a:cubicBezTo>
                <a:cubicBezTo>
                  <a:pt x="5311" y="1981"/>
                  <a:pt x="5311" y="1981"/>
                  <a:pt x="5311" y="1981"/>
                </a:cubicBezTo>
                <a:cubicBezTo>
                  <a:pt x="5240" y="2045"/>
                  <a:pt x="5240" y="2045"/>
                  <a:pt x="5240" y="2045"/>
                </a:cubicBezTo>
                <a:close/>
                <a:moveTo>
                  <a:pt x="5146" y="2126"/>
                </a:moveTo>
                <a:cubicBezTo>
                  <a:pt x="5146" y="2129"/>
                  <a:pt x="5146" y="2129"/>
                  <a:pt x="5146" y="2129"/>
                </a:cubicBezTo>
                <a:cubicBezTo>
                  <a:pt x="5146" y="2133"/>
                  <a:pt x="5146" y="2133"/>
                  <a:pt x="5146" y="2133"/>
                </a:cubicBezTo>
                <a:cubicBezTo>
                  <a:pt x="5204" y="2201"/>
                  <a:pt x="5204" y="2201"/>
                  <a:pt x="5204" y="2201"/>
                </a:cubicBezTo>
                <a:cubicBezTo>
                  <a:pt x="5207" y="2204"/>
                  <a:pt x="5207" y="2204"/>
                  <a:pt x="5207" y="2204"/>
                </a:cubicBezTo>
                <a:cubicBezTo>
                  <a:pt x="5211" y="2201"/>
                  <a:pt x="5211" y="2201"/>
                  <a:pt x="5211" y="2201"/>
                </a:cubicBezTo>
                <a:cubicBezTo>
                  <a:pt x="5282" y="2136"/>
                  <a:pt x="5282" y="2136"/>
                  <a:pt x="5282" y="2136"/>
                </a:cubicBezTo>
                <a:cubicBezTo>
                  <a:pt x="5282" y="2133"/>
                  <a:pt x="5282" y="2133"/>
                  <a:pt x="5282" y="2133"/>
                </a:cubicBezTo>
                <a:cubicBezTo>
                  <a:pt x="5282" y="2133"/>
                  <a:pt x="5282" y="2133"/>
                  <a:pt x="5282" y="2133"/>
                </a:cubicBezTo>
                <a:cubicBezTo>
                  <a:pt x="5224" y="2061"/>
                  <a:pt x="5224" y="2061"/>
                  <a:pt x="5224" y="2061"/>
                </a:cubicBezTo>
                <a:cubicBezTo>
                  <a:pt x="5220" y="2061"/>
                  <a:pt x="5220" y="2061"/>
                  <a:pt x="5220" y="2061"/>
                </a:cubicBezTo>
                <a:cubicBezTo>
                  <a:pt x="5220" y="2061"/>
                  <a:pt x="5220" y="2061"/>
                  <a:pt x="5220" y="2061"/>
                </a:cubicBezTo>
                <a:cubicBezTo>
                  <a:pt x="5146" y="2126"/>
                  <a:pt x="5146" y="2126"/>
                  <a:pt x="5146" y="2126"/>
                </a:cubicBezTo>
                <a:close/>
                <a:moveTo>
                  <a:pt x="5055" y="2207"/>
                </a:moveTo>
                <a:cubicBezTo>
                  <a:pt x="5052" y="2210"/>
                  <a:pt x="5052" y="2210"/>
                  <a:pt x="5052" y="2210"/>
                </a:cubicBezTo>
                <a:cubicBezTo>
                  <a:pt x="5055" y="2214"/>
                  <a:pt x="5055" y="2214"/>
                  <a:pt x="5055" y="2214"/>
                </a:cubicBezTo>
                <a:cubicBezTo>
                  <a:pt x="5113" y="2282"/>
                  <a:pt x="5113" y="2282"/>
                  <a:pt x="5113" y="2282"/>
                </a:cubicBezTo>
                <a:cubicBezTo>
                  <a:pt x="5117" y="2285"/>
                  <a:pt x="5117" y="2285"/>
                  <a:pt x="5117" y="2285"/>
                </a:cubicBezTo>
                <a:cubicBezTo>
                  <a:pt x="5117" y="2282"/>
                  <a:pt x="5117" y="2282"/>
                  <a:pt x="5117" y="2282"/>
                </a:cubicBezTo>
                <a:cubicBezTo>
                  <a:pt x="5191" y="2217"/>
                  <a:pt x="5191" y="2217"/>
                  <a:pt x="5191" y="2217"/>
                </a:cubicBezTo>
                <a:cubicBezTo>
                  <a:pt x="5191" y="2217"/>
                  <a:pt x="5191" y="2217"/>
                  <a:pt x="5191" y="2217"/>
                </a:cubicBezTo>
                <a:cubicBezTo>
                  <a:pt x="5191" y="2214"/>
                  <a:pt x="5191" y="2214"/>
                  <a:pt x="5191" y="2214"/>
                </a:cubicBezTo>
                <a:cubicBezTo>
                  <a:pt x="5133" y="2146"/>
                  <a:pt x="5133" y="2146"/>
                  <a:pt x="5133" y="2146"/>
                </a:cubicBezTo>
                <a:cubicBezTo>
                  <a:pt x="5130" y="2142"/>
                  <a:pt x="5130" y="2142"/>
                  <a:pt x="5130" y="2142"/>
                </a:cubicBezTo>
                <a:cubicBezTo>
                  <a:pt x="5126" y="2146"/>
                  <a:pt x="5126" y="2146"/>
                  <a:pt x="5126" y="2146"/>
                </a:cubicBezTo>
                <a:cubicBezTo>
                  <a:pt x="5055" y="2207"/>
                  <a:pt x="5055" y="2207"/>
                  <a:pt x="5055" y="2207"/>
                </a:cubicBezTo>
                <a:close/>
                <a:moveTo>
                  <a:pt x="4965" y="2291"/>
                </a:moveTo>
                <a:cubicBezTo>
                  <a:pt x="4961" y="2291"/>
                  <a:pt x="4961" y="2291"/>
                  <a:pt x="4961" y="2291"/>
                </a:cubicBezTo>
                <a:cubicBezTo>
                  <a:pt x="4965" y="2294"/>
                  <a:pt x="4965" y="2294"/>
                  <a:pt x="4965" y="2294"/>
                </a:cubicBezTo>
                <a:cubicBezTo>
                  <a:pt x="5023" y="2362"/>
                  <a:pt x="5023" y="2362"/>
                  <a:pt x="5023" y="2362"/>
                </a:cubicBezTo>
                <a:cubicBezTo>
                  <a:pt x="5023" y="2366"/>
                  <a:pt x="5023" y="2366"/>
                  <a:pt x="5023" y="2366"/>
                </a:cubicBezTo>
                <a:cubicBezTo>
                  <a:pt x="5026" y="2362"/>
                  <a:pt x="5026" y="2362"/>
                  <a:pt x="5026" y="2362"/>
                </a:cubicBezTo>
                <a:cubicBezTo>
                  <a:pt x="5097" y="2301"/>
                  <a:pt x="5097" y="2301"/>
                  <a:pt x="5097" y="2301"/>
                </a:cubicBezTo>
                <a:cubicBezTo>
                  <a:pt x="5101" y="2298"/>
                  <a:pt x="5101" y="2298"/>
                  <a:pt x="5101" y="2298"/>
                </a:cubicBezTo>
                <a:cubicBezTo>
                  <a:pt x="5097" y="2294"/>
                  <a:pt x="5097" y="2294"/>
                  <a:pt x="5097" y="2294"/>
                </a:cubicBezTo>
                <a:cubicBezTo>
                  <a:pt x="5042" y="2227"/>
                  <a:pt x="5042" y="2227"/>
                  <a:pt x="5042" y="2227"/>
                </a:cubicBezTo>
                <a:cubicBezTo>
                  <a:pt x="5039" y="2223"/>
                  <a:pt x="5039" y="2223"/>
                  <a:pt x="5039" y="2223"/>
                </a:cubicBezTo>
                <a:cubicBezTo>
                  <a:pt x="5036" y="2227"/>
                  <a:pt x="5036" y="2227"/>
                  <a:pt x="5036" y="2227"/>
                </a:cubicBezTo>
                <a:cubicBezTo>
                  <a:pt x="4965" y="2291"/>
                  <a:pt x="4965" y="2291"/>
                  <a:pt x="4965" y="2291"/>
                </a:cubicBezTo>
                <a:close/>
                <a:moveTo>
                  <a:pt x="4874" y="2372"/>
                </a:moveTo>
                <a:cubicBezTo>
                  <a:pt x="4871" y="2375"/>
                  <a:pt x="4871" y="2375"/>
                  <a:pt x="4871" y="2375"/>
                </a:cubicBezTo>
                <a:cubicBezTo>
                  <a:pt x="4874" y="2375"/>
                  <a:pt x="4874" y="2375"/>
                  <a:pt x="4874" y="2375"/>
                </a:cubicBezTo>
                <a:cubicBezTo>
                  <a:pt x="4929" y="2447"/>
                  <a:pt x="4929" y="2447"/>
                  <a:pt x="4929" y="2447"/>
                </a:cubicBezTo>
                <a:cubicBezTo>
                  <a:pt x="4932" y="2447"/>
                  <a:pt x="4932" y="2447"/>
                  <a:pt x="4932" y="2447"/>
                </a:cubicBezTo>
                <a:cubicBezTo>
                  <a:pt x="4935" y="2447"/>
                  <a:pt x="4935" y="2447"/>
                  <a:pt x="4935" y="2447"/>
                </a:cubicBezTo>
                <a:cubicBezTo>
                  <a:pt x="5007" y="2382"/>
                  <a:pt x="5007" y="2382"/>
                  <a:pt x="5007" y="2382"/>
                </a:cubicBezTo>
                <a:cubicBezTo>
                  <a:pt x="5010" y="2379"/>
                  <a:pt x="5010" y="2379"/>
                  <a:pt x="5010" y="2379"/>
                </a:cubicBezTo>
                <a:cubicBezTo>
                  <a:pt x="5007" y="2375"/>
                  <a:pt x="5007" y="2375"/>
                  <a:pt x="5007" y="2375"/>
                </a:cubicBezTo>
                <a:cubicBezTo>
                  <a:pt x="4952" y="2307"/>
                  <a:pt x="4952" y="2307"/>
                  <a:pt x="4952" y="2307"/>
                </a:cubicBezTo>
                <a:cubicBezTo>
                  <a:pt x="4948" y="2304"/>
                  <a:pt x="4948" y="2304"/>
                  <a:pt x="4948" y="2304"/>
                </a:cubicBezTo>
                <a:cubicBezTo>
                  <a:pt x="4945" y="2307"/>
                  <a:pt x="4945" y="2307"/>
                  <a:pt x="4945" y="2307"/>
                </a:cubicBezTo>
                <a:cubicBezTo>
                  <a:pt x="4874" y="2372"/>
                  <a:pt x="4874" y="2372"/>
                  <a:pt x="4874" y="2372"/>
                </a:cubicBezTo>
                <a:close/>
                <a:moveTo>
                  <a:pt x="4783" y="2453"/>
                </a:moveTo>
                <a:cubicBezTo>
                  <a:pt x="4780" y="2456"/>
                  <a:pt x="4780" y="2456"/>
                  <a:pt x="4780" y="2456"/>
                </a:cubicBezTo>
                <a:cubicBezTo>
                  <a:pt x="4783" y="2460"/>
                  <a:pt x="4783" y="2460"/>
                  <a:pt x="4783" y="2460"/>
                </a:cubicBezTo>
                <a:cubicBezTo>
                  <a:pt x="4838" y="2528"/>
                  <a:pt x="4838" y="2528"/>
                  <a:pt x="4838" y="2528"/>
                </a:cubicBezTo>
                <a:cubicBezTo>
                  <a:pt x="4842" y="2531"/>
                  <a:pt x="4842" y="2531"/>
                  <a:pt x="4842" y="2531"/>
                </a:cubicBezTo>
                <a:cubicBezTo>
                  <a:pt x="4845" y="2528"/>
                  <a:pt x="4845" y="2528"/>
                  <a:pt x="4845" y="2528"/>
                </a:cubicBezTo>
                <a:cubicBezTo>
                  <a:pt x="4916" y="2463"/>
                  <a:pt x="4916" y="2463"/>
                  <a:pt x="4916" y="2463"/>
                </a:cubicBezTo>
                <a:cubicBezTo>
                  <a:pt x="4919" y="2460"/>
                  <a:pt x="4919" y="2460"/>
                  <a:pt x="4919" y="2460"/>
                </a:cubicBezTo>
                <a:cubicBezTo>
                  <a:pt x="4916" y="2460"/>
                  <a:pt x="4916" y="2460"/>
                  <a:pt x="4916" y="2460"/>
                </a:cubicBezTo>
                <a:cubicBezTo>
                  <a:pt x="4858" y="2388"/>
                  <a:pt x="4858" y="2388"/>
                  <a:pt x="4858" y="2388"/>
                </a:cubicBezTo>
                <a:cubicBezTo>
                  <a:pt x="4858" y="2388"/>
                  <a:pt x="4858" y="2388"/>
                  <a:pt x="4858" y="2388"/>
                </a:cubicBezTo>
                <a:cubicBezTo>
                  <a:pt x="4855" y="2388"/>
                  <a:pt x="4855" y="2388"/>
                  <a:pt x="4855" y="2388"/>
                </a:cubicBezTo>
                <a:cubicBezTo>
                  <a:pt x="4783" y="2453"/>
                  <a:pt x="4783" y="2453"/>
                  <a:pt x="4783" y="2453"/>
                </a:cubicBezTo>
                <a:close/>
                <a:moveTo>
                  <a:pt x="4689" y="2534"/>
                </a:moveTo>
                <a:cubicBezTo>
                  <a:pt x="4689" y="2537"/>
                  <a:pt x="4689" y="2537"/>
                  <a:pt x="4689" y="2537"/>
                </a:cubicBezTo>
                <a:cubicBezTo>
                  <a:pt x="4689" y="2540"/>
                  <a:pt x="4689" y="2540"/>
                  <a:pt x="4689" y="2540"/>
                </a:cubicBezTo>
                <a:cubicBezTo>
                  <a:pt x="4748" y="2608"/>
                  <a:pt x="4748" y="2608"/>
                  <a:pt x="4748" y="2608"/>
                </a:cubicBezTo>
                <a:cubicBezTo>
                  <a:pt x="4751" y="2612"/>
                  <a:pt x="4751" y="2612"/>
                  <a:pt x="4751" y="2612"/>
                </a:cubicBezTo>
                <a:cubicBezTo>
                  <a:pt x="4754" y="2608"/>
                  <a:pt x="4754" y="2608"/>
                  <a:pt x="4754" y="2608"/>
                </a:cubicBezTo>
                <a:cubicBezTo>
                  <a:pt x="4825" y="2544"/>
                  <a:pt x="4825" y="2544"/>
                  <a:pt x="4825" y="2544"/>
                </a:cubicBezTo>
                <a:cubicBezTo>
                  <a:pt x="4829" y="2544"/>
                  <a:pt x="4829" y="2544"/>
                  <a:pt x="4829" y="2544"/>
                </a:cubicBezTo>
                <a:cubicBezTo>
                  <a:pt x="4825" y="2540"/>
                  <a:pt x="4825" y="2540"/>
                  <a:pt x="4825" y="2540"/>
                </a:cubicBezTo>
                <a:cubicBezTo>
                  <a:pt x="4767" y="2472"/>
                  <a:pt x="4767" y="2472"/>
                  <a:pt x="4767" y="2472"/>
                </a:cubicBezTo>
                <a:cubicBezTo>
                  <a:pt x="4764" y="2469"/>
                  <a:pt x="4764" y="2469"/>
                  <a:pt x="4764" y="2469"/>
                </a:cubicBezTo>
                <a:cubicBezTo>
                  <a:pt x="4764" y="2472"/>
                  <a:pt x="4764" y="2472"/>
                  <a:pt x="4764" y="2472"/>
                </a:cubicBezTo>
                <a:cubicBezTo>
                  <a:pt x="4689" y="2534"/>
                  <a:pt x="4689" y="2534"/>
                  <a:pt x="4689" y="2534"/>
                </a:cubicBezTo>
                <a:close/>
                <a:moveTo>
                  <a:pt x="4599" y="2618"/>
                </a:moveTo>
                <a:cubicBezTo>
                  <a:pt x="4599" y="2618"/>
                  <a:pt x="4599" y="2618"/>
                  <a:pt x="4599" y="2618"/>
                </a:cubicBezTo>
                <a:cubicBezTo>
                  <a:pt x="4599" y="2621"/>
                  <a:pt x="4599" y="2621"/>
                  <a:pt x="4599" y="2621"/>
                </a:cubicBezTo>
                <a:cubicBezTo>
                  <a:pt x="4657" y="2689"/>
                  <a:pt x="4657" y="2689"/>
                  <a:pt x="4657" y="2689"/>
                </a:cubicBezTo>
                <a:cubicBezTo>
                  <a:pt x="4660" y="2693"/>
                  <a:pt x="4660" y="2693"/>
                  <a:pt x="4660" y="2693"/>
                </a:cubicBezTo>
                <a:cubicBezTo>
                  <a:pt x="4660" y="2689"/>
                  <a:pt x="4660" y="2689"/>
                  <a:pt x="4660" y="2689"/>
                </a:cubicBezTo>
                <a:cubicBezTo>
                  <a:pt x="4735" y="2628"/>
                  <a:pt x="4735" y="2628"/>
                  <a:pt x="4735" y="2628"/>
                </a:cubicBezTo>
                <a:cubicBezTo>
                  <a:pt x="4735" y="2625"/>
                  <a:pt x="4735" y="2625"/>
                  <a:pt x="4735" y="2625"/>
                </a:cubicBezTo>
                <a:cubicBezTo>
                  <a:pt x="4735" y="2621"/>
                  <a:pt x="4735" y="2621"/>
                  <a:pt x="4735" y="2621"/>
                </a:cubicBezTo>
                <a:cubicBezTo>
                  <a:pt x="4677" y="2553"/>
                  <a:pt x="4677" y="2553"/>
                  <a:pt x="4677" y="2553"/>
                </a:cubicBezTo>
                <a:cubicBezTo>
                  <a:pt x="4673" y="2550"/>
                  <a:pt x="4673" y="2550"/>
                  <a:pt x="4673" y="2550"/>
                </a:cubicBezTo>
                <a:cubicBezTo>
                  <a:pt x="4670" y="2553"/>
                  <a:pt x="4670" y="2553"/>
                  <a:pt x="4670" y="2553"/>
                </a:cubicBezTo>
                <a:cubicBezTo>
                  <a:pt x="4599" y="2618"/>
                  <a:pt x="4599" y="2618"/>
                  <a:pt x="4599" y="2618"/>
                </a:cubicBezTo>
                <a:close/>
                <a:moveTo>
                  <a:pt x="4508" y="2699"/>
                </a:moveTo>
                <a:cubicBezTo>
                  <a:pt x="4505" y="2702"/>
                  <a:pt x="4505" y="2702"/>
                  <a:pt x="4505" y="2702"/>
                </a:cubicBezTo>
                <a:cubicBezTo>
                  <a:pt x="4508" y="2702"/>
                  <a:pt x="4508" y="2702"/>
                  <a:pt x="4508" y="2702"/>
                </a:cubicBezTo>
                <a:cubicBezTo>
                  <a:pt x="4566" y="2773"/>
                  <a:pt x="4566" y="2773"/>
                  <a:pt x="4566" y="2773"/>
                </a:cubicBezTo>
                <a:cubicBezTo>
                  <a:pt x="4566" y="2773"/>
                  <a:pt x="4566" y="2773"/>
                  <a:pt x="4566" y="2773"/>
                </a:cubicBezTo>
                <a:cubicBezTo>
                  <a:pt x="4570" y="2773"/>
                  <a:pt x="4570" y="2773"/>
                  <a:pt x="4570" y="2773"/>
                </a:cubicBezTo>
                <a:cubicBezTo>
                  <a:pt x="4641" y="2709"/>
                  <a:pt x="4641" y="2709"/>
                  <a:pt x="4641" y="2709"/>
                </a:cubicBezTo>
                <a:cubicBezTo>
                  <a:pt x="4644" y="2706"/>
                  <a:pt x="4644" y="2706"/>
                  <a:pt x="4644" y="2706"/>
                </a:cubicBezTo>
                <a:cubicBezTo>
                  <a:pt x="4644" y="2702"/>
                  <a:pt x="4644" y="2702"/>
                  <a:pt x="4644" y="2702"/>
                </a:cubicBezTo>
                <a:cubicBezTo>
                  <a:pt x="4586" y="2634"/>
                  <a:pt x="4586" y="2634"/>
                  <a:pt x="4586" y="2634"/>
                </a:cubicBezTo>
                <a:cubicBezTo>
                  <a:pt x="4583" y="2631"/>
                  <a:pt x="4583" y="2631"/>
                  <a:pt x="4583" y="2631"/>
                </a:cubicBezTo>
                <a:cubicBezTo>
                  <a:pt x="4579" y="2634"/>
                  <a:pt x="4579" y="2634"/>
                  <a:pt x="4579" y="2634"/>
                </a:cubicBezTo>
                <a:cubicBezTo>
                  <a:pt x="4508" y="2699"/>
                  <a:pt x="4508" y="2699"/>
                  <a:pt x="4508" y="2699"/>
                </a:cubicBezTo>
                <a:close/>
                <a:moveTo>
                  <a:pt x="4382" y="2812"/>
                </a:moveTo>
                <a:cubicBezTo>
                  <a:pt x="4379" y="2816"/>
                  <a:pt x="4379" y="2816"/>
                  <a:pt x="4379" y="2816"/>
                </a:cubicBezTo>
                <a:cubicBezTo>
                  <a:pt x="4382" y="2819"/>
                  <a:pt x="4382" y="2819"/>
                  <a:pt x="4382" y="2819"/>
                </a:cubicBezTo>
                <a:cubicBezTo>
                  <a:pt x="4437" y="2887"/>
                  <a:pt x="4437" y="2887"/>
                  <a:pt x="4437" y="2887"/>
                </a:cubicBezTo>
                <a:cubicBezTo>
                  <a:pt x="4440" y="2890"/>
                  <a:pt x="4440" y="2890"/>
                  <a:pt x="4440" y="2890"/>
                </a:cubicBezTo>
                <a:cubicBezTo>
                  <a:pt x="4443" y="2887"/>
                  <a:pt x="4443" y="2887"/>
                  <a:pt x="4443" y="2887"/>
                </a:cubicBezTo>
                <a:cubicBezTo>
                  <a:pt x="4550" y="2790"/>
                  <a:pt x="4550" y="2790"/>
                  <a:pt x="4550" y="2790"/>
                </a:cubicBezTo>
                <a:cubicBezTo>
                  <a:pt x="4554" y="2786"/>
                  <a:pt x="4554" y="2786"/>
                  <a:pt x="4554" y="2786"/>
                </a:cubicBezTo>
                <a:cubicBezTo>
                  <a:pt x="4550" y="2786"/>
                  <a:pt x="4550" y="2786"/>
                  <a:pt x="4550" y="2786"/>
                </a:cubicBezTo>
                <a:cubicBezTo>
                  <a:pt x="4495" y="2715"/>
                  <a:pt x="4495" y="2715"/>
                  <a:pt x="4495" y="2715"/>
                </a:cubicBezTo>
                <a:cubicBezTo>
                  <a:pt x="4492" y="2715"/>
                  <a:pt x="4492" y="2715"/>
                  <a:pt x="4492" y="2715"/>
                </a:cubicBezTo>
                <a:cubicBezTo>
                  <a:pt x="4489" y="2715"/>
                  <a:pt x="4489" y="2715"/>
                  <a:pt x="4489" y="2715"/>
                </a:cubicBezTo>
                <a:cubicBezTo>
                  <a:pt x="4382" y="2812"/>
                  <a:pt x="4382" y="2812"/>
                  <a:pt x="4382" y="2812"/>
                </a:cubicBezTo>
                <a:close/>
                <a:moveTo>
                  <a:pt x="6042" y="1482"/>
                </a:moveTo>
                <a:cubicBezTo>
                  <a:pt x="6042" y="1485"/>
                  <a:pt x="6042" y="1485"/>
                  <a:pt x="6042" y="1485"/>
                </a:cubicBezTo>
                <a:cubicBezTo>
                  <a:pt x="6042" y="1485"/>
                  <a:pt x="6042" y="1485"/>
                  <a:pt x="6042" y="1485"/>
                </a:cubicBezTo>
                <a:cubicBezTo>
                  <a:pt x="6101" y="1556"/>
                  <a:pt x="6101" y="1556"/>
                  <a:pt x="6101" y="1556"/>
                </a:cubicBezTo>
                <a:cubicBezTo>
                  <a:pt x="6104" y="1560"/>
                  <a:pt x="6104" y="1560"/>
                  <a:pt x="6104" y="1560"/>
                </a:cubicBezTo>
                <a:cubicBezTo>
                  <a:pt x="6107" y="1556"/>
                  <a:pt x="6107" y="1556"/>
                  <a:pt x="6107" y="1556"/>
                </a:cubicBezTo>
                <a:cubicBezTo>
                  <a:pt x="6178" y="1492"/>
                  <a:pt x="6178" y="1492"/>
                  <a:pt x="6178" y="1492"/>
                </a:cubicBezTo>
                <a:cubicBezTo>
                  <a:pt x="6182" y="1489"/>
                  <a:pt x="6182" y="1489"/>
                  <a:pt x="6182" y="1489"/>
                </a:cubicBezTo>
                <a:cubicBezTo>
                  <a:pt x="6178" y="1485"/>
                  <a:pt x="6178" y="1485"/>
                  <a:pt x="6178" y="1485"/>
                </a:cubicBezTo>
                <a:cubicBezTo>
                  <a:pt x="6120" y="1417"/>
                  <a:pt x="6120" y="1417"/>
                  <a:pt x="6120" y="1417"/>
                </a:cubicBezTo>
                <a:cubicBezTo>
                  <a:pt x="6117" y="1414"/>
                  <a:pt x="6117" y="1414"/>
                  <a:pt x="6117" y="1414"/>
                </a:cubicBezTo>
                <a:cubicBezTo>
                  <a:pt x="6117" y="1417"/>
                  <a:pt x="6117" y="1417"/>
                  <a:pt x="6117" y="1417"/>
                </a:cubicBezTo>
                <a:cubicBezTo>
                  <a:pt x="6042" y="1482"/>
                  <a:pt x="6042" y="1482"/>
                  <a:pt x="6042" y="1482"/>
                </a:cubicBezTo>
                <a:close/>
                <a:moveTo>
                  <a:pt x="5952" y="1563"/>
                </a:moveTo>
                <a:cubicBezTo>
                  <a:pt x="5952" y="1566"/>
                  <a:pt x="5952" y="1566"/>
                  <a:pt x="5952" y="1566"/>
                </a:cubicBezTo>
                <a:cubicBezTo>
                  <a:pt x="5952" y="1569"/>
                  <a:pt x="5952" y="1569"/>
                  <a:pt x="5952" y="1569"/>
                </a:cubicBezTo>
                <a:cubicBezTo>
                  <a:pt x="6010" y="1637"/>
                  <a:pt x="6010" y="1637"/>
                  <a:pt x="6010" y="1637"/>
                </a:cubicBezTo>
                <a:cubicBezTo>
                  <a:pt x="6013" y="1641"/>
                  <a:pt x="6013" y="1641"/>
                  <a:pt x="6013" y="1641"/>
                </a:cubicBezTo>
                <a:cubicBezTo>
                  <a:pt x="6013" y="1637"/>
                  <a:pt x="6013" y="1637"/>
                  <a:pt x="6013" y="1637"/>
                </a:cubicBezTo>
                <a:cubicBezTo>
                  <a:pt x="6088" y="1573"/>
                  <a:pt x="6088" y="1573"/>
                  <a:pt x="6088" y="1573"/>
                </a:cubicBezTo>
                <a:cubicBezTo>
                  <a:pt x="6088" y="1569"/>
                  <a:pt x="6088" y="1569"/>
                  <a:pt x="6088" y="1569"/>
                </a:cubicBezTo>
                <a:cubicBezTo>
                  <a:pt x="6088" y="1569"/>
                  <a:pt x="6088" y="1569"/>
                  <a:pt x="6088" y="1569"/>
                </a:cubicBezTo>
                <a:cubicBezTo>
                  <a:pt x="6029" y="1498"/>
                  <a:pt x="6029" y="1498"/>
                  <a:pt x="6029" y="1498"/>
                </a:cubicBezTo>
                <a:cubicBezTo>
                  <a:pt x="6026" y="1498"/>
                  <a:pt x="6026" y="1498"/>
                  <a:pt x="6026" y="1498"/>
                </a:cubicBezTo>
                <a:cubicBezTo>
                  <a:pt x="6023" y="1498"/>
                  <a:pt x="6023" y="1498"/>
                  <a:pt x="6023" y="1498"/>
                </a:cubicBezTo>
                <a:cubicBezTo>
                  <a:pt x="5952" y="1563"/>
                  <a:pt x="5952" y="1563"/>
                  <a:pt x="5952" y="1563"/>
                </a:cubicBezTo>
                <a:close/>
                <a:moveTo>
                  <a:pt x="5861" y="1647"/>
                </a:moveTo>
                <a:cubicBezTo>
                  <a:pt x="5858" y="1647"/>
                  <a:pt x="5858" y="1647"/>
                  <a:pt x="5858" y="1647"/>
                </a:cubicBezTo>
                <a:cubicBezTo>
                  <a:pt x="5861" y="1650"/>
                  <a:pt x="5861" y="1650"/>
                  <a:pt x="5861" y="1650"/>
                </a:cubicBezTo>
                <a:cubicBezTo>
                  <a:pt x="5919" y="1718"/>
                  <a:pt x="5919" y="1718"/>
                  <a:pt x="5919" y="1718"/>
                </a:cubicBezTo>
                <a:cubicBezTo>
                  <a:pt x="5919" y="1722"/>
                  <a:pt x="5919" y="1722"/>
                  <a:pt x="5919" y="1722"/>
                </a:cubicBezTo>
                <a:cubicBezTo>
                  <a:pt x="5923" y="1718"/>
                  <a:pt x="5923" y="1718"/>
                  <a:pt x="5923" y="1718"/>
                </a:cubicBezTo>
                <a:cubicBezTo>
                  <a:pt x="5994" y="1654"/>
                  <a:pt x="5994" y="1654"/>
                  <a:pt x="5994" y="1654"/>
                </a:cubicBezTo>
                <a:cubicBezTo>
                  <a:pt x="5997" y="1654"/>
                  <a:pt x="5997" y="1654"/>
                  <a:pt x="5997" y="1654"/>
                </a:cubicBezTo>
                <a:cubicBezTo>
                  <a:pt x="5997" y="1650"/>
                  <a:pt x="5997" y="1650"/>
                  <a:pt x="5997" y="1650"/>
                </a:cubicBezTo>
                <a:cubicBezTo>
                  <a:pt x="5939" y="1582"/>
                  <a:pt x="5939" y="1582"/>
                  <a:pt x="5939" y="1582"/>
                </a:cubicBezTo>
                <a:cubicBezTo>
                  <a:pt x="5936" y="1579"/>
                  <a:pt x="5936" y="1579"/>
                  <a:pt x="5936" y="1579"/>
                </a:cubicBezTo>
                <a:cubicBezTo>
                  <a:pt x="5932" y="1582"/>
                  <a:pt x="5932" y="1582"/>
                  <a:pt x="5932" y="1582"/>
                </a:cubicBezTo>
                <a:cubicBezTo>
                  <a:pt x="5861" y="1647"/>
                  <a:pt x="5861" y="1647"/>
                  <a:pt x="5861" y="1647"/>
                </a:cubicBezTo>
                <a:close/>
                <a:moveTo>
                  <a:pt x="5771" y="1728"/>
                </a:moveTo>
                <a:cubicBezTo>
                  <a:pt x="5767" y="1728"/>
                  <a:pt x="5767" y="1728"/>
                  <a:pt x="5767" y="1728"/>
                </a:cubicBezTo>
                <a:cubicBezTo>
                  <a:pt x="5771" y="1731"/>
                  <a:pt x="5771" y="1731"/>
                  <a:pt x="5771" y="1731"/>
                </a:cubicBezTo>
                <a:cubicBezTo>
                  <a:pt x="5829" y="1799"/>
                  <a:pt x="5829" y="1799"/>
                  <a:pt x="5829" y="1799"/>
                </a:cubicBezTo>
                <a:cubicBezTo>
                  <a:pt x="5829" y="1802"/>
                  <a:pt x="5829" y="1802"/>
                  <a:pt x="5829" y="1802"/>
                </a:cubicBezTo>
                <a:cubicBezTo>
                  <a:pt x="5832" y="1802"/>
                  <a:pt x="5832" y="1802"/>
                  <a:pt x="5832" y="1802"/>
                </a:cubicBezTo>
                <a:cubicBezTo>
                  <a:pt x="5903" y="1738"/>
                  <a:pt x="5903" y="1738"/>
                  <a:pt x="5903" y="1738"/>
                </a:cubicBezTo>
                <a:cubicBezTo>
                  <a:pt x="5906" y="1735"/>
                  <a:pt x="5906" y="1735"/>
                  <a:pt x="5906" y="1735"/>
                </a:cubicBezTo>
                <a:cubicBezTo>
                  <a:pt x="5903" y="1731"/>
                  <a:pt x="5903" y="1731"/>
                  <a:pt x="5903" y="1731"/>
                </a:cubicBezTo>
                <a:cubicBezTo>
                  <a:pt x="5848" y="1663"/>
                  <a:pt x="5848" y="1663"/>
                  <a:pt x="5848" y="1663"/>
                </a:cubicBezTo>
                <a:cubicBezTo>
                  <a:pt x="5845" y="1660"/>
                  <a:pt x="5845" y="1660"/>
                  <a:pt x="5845" y="1660"/>
                </a:cubicBezTo>
                <a:cubicBezTo>
                  <a:pt x="5842" y="1663"/>
                  <a:pt x="5842" y="1663"/>
                  <a:pt x="5842" y="1663"/>
                </a:cubicBezTo>
                <a:cubicBezTo>
                  <a:pt x="5771" y="1728"/>
                  <a:pt x="5771" y="1728"/>
                  <a:pt x="5771" y="1728"/>
                </a:cubicBezTo>
                <a:close/>
                <a:moveTo>
                  <a:pt x="5680" y="1809"/>
                </a:moveTo>
                <a:cubicBezTo>
                  <a:pt x="5677" y="1812"/>
                  <a:pt x="5677" y="1812"/>
                  <a:pt x="5677" y="1812"/>
                </a:cubicBezTo>
                <a:cubicBezTo>
                  <a:pt x="5680" y="1812"/>
                  <a:pt x="5680" y="1812"/>
                  <a:pt x="5680" y="1812"/>
                </a:cubicBezTo>
                <a:cubicBezTo>
                  <a:pt x="5735" y="1883"/>
                  <a:pt x="5735" y="1883"/>
                  <a:pt x="5735" y="1883"/>
                </a:cubicBezTo>
                <a:cubicBezTo>
                  <a:pt x="5738" y="1883"/>
                  <a:pt x="5738" y="1883"/>
                  <a:pt x="5738" y="1883"/>
                </a:cubicBezTo>
                <a:cubicBezTo>
                  <a:pt x="5741" y="1883"/>
                  <a:pt x="5741" y="1883"/>
                  <a:pt x="5741" y="1883"/>
                </a:cubicBezTo>
                <a:cubicBezTo>
                  <a:pt x="5813" y="1819"/>
                  <a:pt x="5813" y="1819"/>
                  <a:pt x="5813" y="1819"/>
                </a:cubicBezTo>
                <a:cubicBezTo>
                  <a:pt x="5816" y="1815"/>
                  <a:pt x="5816" y="1815"/>
                  <a:pt x="5816" y="1815"/>
                </a:cubicBezTo>
                <a:cubicBezTo>
                  <a:pt x="5813" y="1812"/>
                  <a:pt x="5813" y="1812"/>
                  <a:pt x="5813" y="1812"/>
                </a:cubicBezTo>
                <a:cubicBezTo>
                  <a:pt x="5754" y="1744"/>
                  <a:pt x="5754" y="1744"/>
                  <a:pt x="5754" y="1744"/>
                </a:cubicBezTo>
                <a:cubicBezTo>
                  <a:pt x="5754" y="1741"/>
                  <a:pt x="5754" y="1741"/>
                  <a:pt x="5754" y="1741"/>
                </a:cubicBezTo>
                <a:cubicBezTo>
                  <a:pt x="5751" y="1744"/>
                  <a:pt x="5751" y="1744"/>
                  <a:pt x="5751" y="1744"/>
                </a:cubicBezTo>
                <a:cubicBezTo>
                  <a:pt x="5680" y="1809"/>
                  <a:pt x="5680" y="1809"/>
                  <a:pt x="5680" y="1809"/>
                </a:cubicBezTo>
                <a:close/>
                <a:moveTo>
                  <a:pt x="5589" y="1890"/>
                </a:moveTo>
                <a:cubicBezTo>
                  <a:pt x="5586" y="1893"/>
                  <a:pt x="5586" y="1893"/>
                  <a:pt x="5586" y="1893"/>
                </a:cubicBezTo>
                <a:cubicBezTo>
                  <a:pt x="5586" y="1896"/>
                  <a:pt x="5586" y="1896"/>
                  <a:pt x="5586" y="1896"/>
                </a:cubicBezTo>
                <a:cubicBezTo>
                  <a:pt x="5644" y="1964"/>
                  <a:pt x="5644" y="1964"/>
                  <a:pt x="5644" y="1964"/>
                </a:cubicBezTo>
                <a:cubicBezTo>
                  <a:pt x="5648" y="1968"/>
                  <a:pt x="5648" y="1968"/>
                  <a:pt x="5648" y="1968"/>
                </a:cubicBezTo>
                <a:cubicBezTo>
                  <a:pt x="5651" y="1964"/>
                  <a:pt x="5651" y="1964"/>
                  <a:pt x="5651" y="1964"/>
                </a:cubicBezTo>
                <a:cubicBezTo>
                  <a:pt x="5722" y="1900"/>
                  <a:pt x="5722" y="1900"/>
                  <a:pt x="5722" y="1900"/>
                </a:cubicBezTo>
                <a:cubicBezTo>
                  <a:pt x="5725" y="1896"/>
                  <a:pt x="5725" y="1896"/>
                  <a:pt x="5725" y="1896"/>
                </a:cubicBezTo>
                <a:cubicBezTo>
                  <a:pt x="5722" y="1896"/>
                  <a:pt x="5722" y="1896"/>
                  <a:pt x="5722" y="1896"/>
                </a:cubicBezTo>
                <a:cubicBezTo>
                  <a:pt x="5664" y="1825"/>
                  <a:pt x="5664" y="1825"/>
                  <a:pt x="5664" y="1825"/>
                </a:cubicBezTo>
                <a:cubicBezTo>
                  <a:pt x="5664" y="1825"/>
                  <a:pt x="5664" y="1825"/>
                  <a:pt x="5664" y="1825"/>
                </a:cubicBezTo>
                <a:cubicBezTo>
                  <a:pt x="5660" y="1825"/>
                  <a:pt x="5660" y="1825"/>
                  <a:pt x="5660" y="1825"/>
                </a:cubicBezTo>
                <a:cubicBezTo>
                  <a:pt x="5589" y="1890"/>
                  <a:pt x="5589" y="1890"/>
                  <a:pt x="5589" y="1890"/>
                </a:cubicBezTo>
                <a:close/>
                <a:moveTo>
                  <a:pt x="5495" y="1971"/>
                </a:moveTo>
                <a:cubicBezTo>
                  <a:pt x="5495" y="1974"/>
                  <a:pt x="5495" y="1974"/>
                  <a:pt x="5495" y="1974"/>
                </a:cubicBezTo>
                <a:cubicBezTo>
                  <a:pt x="5495" y="1977"/>
                  <a:pt x="5495" y="1977"/>
                  <a:pt x="5495" y="1977"/>
                </a:cubicBezTo>
                <a:cubicBezTo>
                  <a:pt x="5554" y="2045"/>
                  <a:pt x="5554" y="2045"/>
                  <a:pt x="5554" y="2045"/>
                </a:cubicBezTo>
                <a:cubicBezTo>
                  <a:pt x="5557" y="2048"/>
                  <a:pt x="5557" y="2048"/>
                  <a:pt x="5557" y="2048"/>
                </a:cubicBezTo>
                <a:cubicBezTo>
                  <a:pt x="5560" y="2045"/>
                  <a:pt x="5560" y="2045"/>
                  <a:pt x="5560" y="2045"/>
                </a:cubicBezTo>
                <a:cubicBezTo>
                  <a:pt x="5631" y="1981"/>
                  <a:pt x="5631" y="1981"/>
                  <a:pt x="5631" y="1981"/>
                </a:cubicBezTo>
                <a:cubicBezTo>
                  <a:pt x="5631" y="1981"/>
                  <a:pt x="5631" y="1981"/>
                  <a:pt x="5631" y="1981"/>
                </a:cubicBezTo>
                <a:cubicBezTo>
                  <a:pt x="5631" y="1977"/>
                  <a:pt x="5631" y="1977"/>
                  <a:pt x="5631" y="1977"/>
                </a:cubicBezTo>
                <a:cubicBezTo>
                  <a:pt x="5573" y="1909"/>
                  <a:pt x="5573" y="1909"/>
                  <a:pt x="5573" y="1909"/>
                </a:cubicBezTo>
                <a:cubicBezTo>
                  <a:pt x="5570" y="1906"/>
                  <a:pt x="5570" y="1906"/>
                  <a:pt x="5570" y="1906"/>
                </a:cubicBezTo>
                <a:cubicBezTo>
                  <a:pt x="5570" y="1909"/>
                  <a:pt x="5570" y="1909"/>
                  <a:pt x="5570" y="1909"/>
                </a:cubicBezTo>
                <a:cubicBezTo>
                  <a:pt x="5495" y="1971"/>
                  <a:pt x="5495" y="1971"/>
                  <a:pt x="5495" y="1971"/>
                </a:cubicBezTo>
                <a:close/>
                <a:moveTo>
                  <a:pt x="5405" y="2055"/>
                </a:moveTo>
                <a:cubicBezTo>
                  <a:pt x="5402" y="2055"/>
                  <a:pt x="5402" y="2055"/>
                  <a:pt x="5402" y="2055"/>
                </a:cubicBezTo>
                <a:cubicBezTo>
                  <a:pt x="5405" y="2058"/>
                  <a:pt x="5405" y="2058"/>
                  <a:pt x="5405" y="2058"/>
                </a:cubicBezTo>
                <a:cubicBezTo>
                  <a:pt x="5463" y="2126"/>
                  <a:pt x="5463" y="2126"/>
                  <a:pt x="5463" y="2126"/>
                </a:cubicBezTo>
                <a:cubicBezTo>
                  <a:pt x="5466" y="2129"/>
                  <a:pt x="5466" y="2129"/>
                  <a:pt x="5466" y="2129"/>
                </a:cubicBezTo>
                <a:cubicBezTo>
                  <a:pt x="5466" y="2126"/>
                  <a:pt x="5466" y="2126"/>
                  <a:pt x="5466" y="2126"/>
                </a:cubicBezTo>
                <a:cubicBezTo>
                  <a:pt x="5541" y="2065"/>
                  <a:pt x="5541" y="2065"/>
                  <a:pt x="5541" y="2065"/>
                </a:cubicBezTo>
                <a:cubicBezTo>
                  <a:pt x="5541" y="2061"/>
                  <a:pt x="5541" y="2061"/>
                  <a:pt x="5541" y="2061"/>
                </a:cubicBezTo>
                <a:cubicBezTo>
                  <a:pt x="5541" y="2058"/>
                  <a:pt x="5541" y="2058"/>
                  <a:pt x="5541" y="2058"/>
                </a:cubicBezTo>
                <a:cubicBezTo>
                  <a:pt x="5482" y="1990"/>
                  <a:pt x="5482" y="1990"/>
                  <a:pt x="5482" y="1990"/>
                </a:cubicBezTo>
                <a:cubicBezTo>
                  <a:pt x="5479" y="1987"/>
                  <a:pt x="5479" y="1987"/>
                  <a:pt x="5479" y="1987"/>
                </a:cubicBezTo>
                <a:cubicBezTo>
                  <a:pt x="5476" y="1990"/>
                  <a:pt x="5476" y="1990"/>
                  <a:pt x="5476" y="1990"/>
                </a:cubicBezTo>
                <a:cubicBezTo>
                  <a:pt x="5405" y="2055"/>
                  <a:pt x="5405" y="2055"/>
                  <a:pt x="5405" y="2055"/>
                </a:cubicBezTo>
                <a:close/>
                <a:moveTo>
                  <a:pt x="5314" y="2136"/>
                </a:moveTo>
                <a:cubicBezTo>
                  <a:pt x="5311" y="2139"/>
                  <a:pt x="5311" y="2139"/>
                  <a:pt x="5311" y="2139"/>
                </a:cubicBezTo>
                <a:cubicBezTo>
                  <a:pt x="5314" y="2139"/>
                  <a:pt x="5314" y="2139"/>
                  <a:pt x="5314" y="2139"/>
                </a:cubicBezTo>
                <a:cubicBezTo>
                  <a:pt x="5372" y="2210"/>
                  <a:pt x="5372" y="2210"/>
                  <a:pt x="5372" y="2210"/>
                </a:cubicBezTo>
                <a:cubicBezTo>
                  <a:pt x="5372" y="2210"/>
                  <a:pt x="5372" y="2210"/>
                  <a:pt x="5372" y="2210"/>
                </a:cubicBezTo>
                <a:cubicBezTo>
                  <a:pt x="5376" y="2210"/>
                  <a:pt x="5376" y="2210"/>
                  <a:pt x="5376" y="2210"/>
                </a:cubicBezTo>
                <a:cubicBezTo>
                  <a:pt x="5447" y="2146"/>
                  <a:pt x="5447" y="2146"/>
                  <a:pt x="5447" y="2146"/>
                </a:cubicBezTo>
                <a:cubicBezTo>
                  <a:pt x="5450" y="2142"/>
                  <a:pt x="5450" y="2142"/>
                  <a:pt x="5450" y="2142"/>
                </a:cubicBezTo>
                <a:cubicBezTo>
                  <a:pt x="5447" y="2139"/>
                  <a:pt x="5447" y="2139"/>
                  <a:pt x="5447" y="2139"/>
                </a:cubicBezTo>
                <a:cubicBezTo>
                  <a:pt x="5392" y="2071"/>
                  <a:pt x="5392" y="2071"/>
                  <a:pt x="5392" y="2071"/>
                </a:cubicBezTo>
                <a:cubicBezTo>
                  <a:pt x="5389" y="2068"/>
                  <a:pt x="5389" y="2068"/>
                  <a:pt x="5389" y="2068"/>
                </a:cubicBezTo>
                <a:cubicBezTo>
                  <a:pt x="5385" y="2071"/>
                  <a:pt x="5385" y="2071"/>
                  <a:pt x="5385" y="2071"/>
                </a:cubicBezTo>
                <a:cubicBezTo>
                  <a:pt x="5314" y="2136"/>
                  <a:pt x="5314" y="2136"/>
                  <a:pt x="5314" y="2136"/>
                </a:cubicBezTo>
                <a:close/>
                <a:moveTo>
                  <a:pt x="5224" y="2217"/>
                </a:moveTo>
                <a:cubicBezTo>
                  <a:pt x="5220" y="2220"/>
                  <a:pt x="5220" y="2220"/>
                  <a:pt x="5220" y="2220"/>
                </a:cubicBezTo>
                <a:cubicBezTo>
                  <a:pt x="5224" y="2223"/>
                  <a:pt x="5224" y="2223"/>
                  <a:pt x="5224" y="2223"/>
                </a:cubicBezTo>
                <a:cubicBezTo>
                  <a:pt x="5279" y="2291"/>
                  <a:pt x="5279" y="2291"/>
                  <a:pt x="5279" y="2291"/>
                </a:cubicBezTo>
                <a:cubicBezTo>
                  <a:pt x="5282" y="2294"/>
                  <a:pt x="5282" y="2294"/>
                  <a:pt x="5282" y="2294"/>
                </a:cubicBezTo>
                <a:cubicBezTo>
                  <a:pt x="5285" y="2291"/>
                  <a:pt x="5285" y="2291"/>
                  <a:pt x="5285" y="2291"/>
                </a:cubicBezTo>
                <a:cubicBezTo>
                  <a:pt x="5356" y="2227"/>
                  <a:pt x="5356" y="2227"/>
                  <a:pt x="5356" y="2227"/>
                </a:cubicBezTo>
                <a:cubicBezTo>
                  <a:pt x="5359" y="2223"/>
                  <a:pt x="5359" y="2223"/>
                  <a:pt x="5359" y="2223"/>
                </a:cubicBezTo>
                <a:cubicBezTo>
                  <a:pt x="5356" y="2223"/>
                  <a:pt x="5356" y="2223"/>
                  <a:pt x="5356" y="2223"/>
                </a:cubicBezTo>
                <a:cubicBezTo>
                  <a:pt x="5301" y="2152"/>
                  <a:pt x="5301" y="2152"/>
                  <a:pt x="5301" y="2152"/>
                </a:cubicBezTo>
                <a:cubicBezTo>
                  <a:pt x="5298" y="2152"/>
                  <a:pt x="5298" y="2152"/>
                  <a:pt x="5298" y="2152"/>
                </a:cubicBezTo>
                <a:cubicBezTo>
                  <a:pt x="5295" y="2152"/>
                  <a:pt x="5295" y="2152"/>
                  <a:pt x="5295" y="2152"/>
                </a:cubicBezTo>
                <a:cubicBezTo>
                  <a:pt x="5224" y="2217"/>
                  <a:pt x="5224" y="2217"/>
                  <a:pt x="5224" y="2217"/>
                </a:cubicBezTo>
                <a:close/>
                <a:moveTo>
                  <a:pt x="5133" y="2298"/>
                </a:moveTo>
                <a:cubicBezTo>
                  <a:pt x="5130" y="2301"/>
                  <a:pt x="5130" y="2301"/>
                  <a:pt x="5130" y="2301"/>
                </a:cubicBezTo>
                <a:cubicBezTo>
                  <a:pt x="5133" y="2304"/>
                  <a:pt x="5133" y="2304"/>
                  <a:pt x="5133" y="2304"/>
                </a:cubicBezTo>
                <a:cubicBezTo>
                  <a:pt x="5188" y="2372"/>
                  <a:pt x="5188" y="2372"/>
                  <a:pt x="5188" y="2372"/>
                </a:cubicBezTo>
                <a:cubicBezTo>
                  <a:pt x="5191" y="2375"/>
                  <a:pt x="5191" y="2375"/>
                  <a:pt x="5191" y="2375"/>
                </a:cubicBezTo>
                <a:cubicBezTo>
                  <a:pt x="5194" y="2372"/>
                  <a:pt x="5194" y="2372"/>
                  <a:pt x="5194" y="2372"/>
                </a:cubicBezTo>
                <a:cubicBezTo>
                  <a:pt x="5266" y="2307"/>
                  <a:pt x="5266" y="2307"/>
                  <a:pt x="5266" y="2307"/>
                </a:cubicBezTo>
                <a:cubicBezTo>
                  <a:pt x="5269" y="2307"/>
                  <a:pt x="5269" y="2307"/>
                  <a:pt x="5269" y="2307"/>
                </a:cubicBezTo>
                <a:cubicBezTo>
                  <a:pt x="5266" y="2304"/>
                  <a:pt x="5266" y="2304"/>
                  <a:pt x="5266" y="2304"/>
                </a:cubicBezTo>
                <a:cubicBezTo>
                  <a:pt x="5207" y="2236"/>
                  <a:pt x="5207" y="2236"/>
                  <a:pt x="5207" y="2236"/>
                </a:cubicBezTo>
                <a:cubicBezTo>
                  <a:pt x="5207" y="2233"/>
                  <a:pt x="5207" y="2233"/>
                  <a:pt x="5207" y="2233"/>
                </a:cubicBezTo>
                <a:cubicBezTo>
                  <a:pt x="5204" y="2236"/>
                  <a:pt x="5204" y="2236"/>
                  <a:pt x="5204" y="2236"/>
                </a:cubicBezTo>
                <a:cubicBezTo>
                  <a:pt x="5133" y="2298"/>
                  <a:pt x="5133" y="2298"/>
                  <a:pt x="5133" y="2298"/>
                </a:cubicBezTo>
                <a:close/>
                <a:moveTo>
                  <a:pt x="5039" y="2382"/>
                </a:moveTo>
                <a:cubicBezTo>
                  <a:pt x="5039" y="2382"/>
                  <a:pt x="5039" y="2382"/>
                  <a:pt x="5039" y="2382"/>
                </a:cubicBezTo>
                <a:cubicBezTo>
                  <a:pt x="5039" y="2385"/>
                  <a:pt x="5039" y="2385"/>
                  <a:pt x="5039" y="2385"/>
                </a:cubicBezTo>
                <a:cubicBezTo>
                  <a:pt x="5097" y="2453"/>
                  <a:pt x="5097" y="2453"/>
                  <a:pt x="5097" y="2453"/>
                </a:cubicBezTo>
                <a:cubicBezTo>
                  <a:pt x="5101" y="2456"/>
                  <a:pt x="5101" y="2456"/>
                  <a:pt x="5101" y="2456"/>
                </a:cubicBezTo>
                <a:cubicBezTo>
                  <a:pt x="5104" y="2453"/>
                  <a:pt x="5104" y="2453"/>
                  <a:pt x="5104" y="2453"/>
                </a:cubicBezTo>
                <a:cubicBezTo>
                  <a:pt x="5175" y="2392"/>
                  <a:pt x="5175" y="2392"/>
                  <a:pt x="5175" y="2392"/>
                </a:cubicBezTo>
                <a:cubicBezTo>
                  <a:pt x="5178" y="2388"/>
                  <a:pt x="5178" y="2388"/>
                  <a:pt x="5178" y="2388"/>
                </a:cubicBezTo>
                <a:cubicBezTo>
                  <a:pt x="5175" y="2385"/>
                  <a:pt x="5175" y="2385"/>
                  <a:pt x="5175" y="2385"/>
                </a:cubicBezTo>
                <a:cubicBezTo>
                  <a:pt x="5117" y="2317"/>
                  <a:pt x="5117" y="2317"/>
                  <a:pt x="5117" y="2317"/>
                </a:cubicBezTo>
                <a:cubicBezTo>
                  <a:pt x="5113" y="2314"/>
                  <a:pt x="5113" y="2314"/>
                  <a:pt x="5113" y="2314"/>
                </a:cubicBezTo>
                <a:cubicBezTo>
                  <a:pt x="5113" y="2317"/>
                  <a:pt x="5113" y="2317"/>
                  <a:pt x="5113" y="2317"/>
                </a:cubicBezTo>
                <a:cubicBezTo>
                  <a:pt x="5039" y="2382"/>
                  <a:pt x="5039" y="2382"/>
                  <a:pt x="5039" y="2382"/>
                </a:cubicBezTo>
                <a:close/>
                <a:moveTo>
                  <a:pt x="4948" y="2463"/>
                </a:moveTo>
                <a:cubicBezTo>
                  <a:pt x="4948" y="2466"/>
                  <a:pt x="4948" y="2466"/>
                  <a:pt x="4948" y="2466"/>
                </a:cubicBezTo>
                <a:cubicBezTo>
                  <a:pt x="4948" y="2466"/>
                  <a:pt x="4948" y="2466"/>
                  <a:pt x="4948" y="2466"/>
                </a:cubicBezTo>
                <a:cubicBezTo>
                  <a:pt x="5007" y="2537"/>
                  <a:pt x="5007" y="2537"/>
                  <a:pt x="5007" y="2537"/>
                </a:cubicBezTo>
                <a:cubicBezTo>
                  <a:pt x="5010" y="2537"/>
                  <a:pt x="5010" y="2537"/>
                  <a:pt x="5010" y="2537"/>
                </a:cubicBezTo>
                <a:cubicBezTo>
                  <a:pt x="5010" y="2537"/>
                  <a:pt x="5010" y="2537"/>
                  <a:pt x="5010" y="2537"/>
                </a:cubicBezTo>
                <a:cubicBezTo>
                  <a:pt x="5084" y="2472"/>
                  <a:pt x="5084" y="2472"/>
                  <a:pt x="5084" y="2472"/>
                </a:cubicBezTo>
                <a:cubicBezTo>
                  <a:pt x="5084" y="2469"/>
                  <a:pt x="5084" y="2469"/>
                  <a:pt x="5084" y="2469"/>
                </a:cubicBezTo>
                <a:cubicBezTo>
                  <a:pt x="5084" y="2466"/>
                  <a:pt x="5084" y="2466"/>
                  <a:pt x="5084" y="2466"/>
                </a:cubicBezTo>
                <a:cubicBezTo>
                  <a:pt x="5026" y="2398"/>
                  <a:pt x="5026" y="2398"/>
                  <a:pt x="5026" y="2398"/>
                </a:cubicBezTo>
                <a:cubicBezTo>
                  <a:pt x="5023" y="2395"/>
                  <a:pt x="5023" y="2395"/>
                  <a:pt x="5023" y="2395"/>
                </a:cubicBezTo>
                <a:cubicBezTo>
                  <a:pt x="5020" y="2398"/>
                  <a:pt x="5020" y="2398"/>
                  <a:pt x="5020" y="2398"/>
                </a:cubicBezTo>
                <a:cubicBezTo>
                  <a:pt x="4948" y="2463"/>
                  <a:pt x="4948" y="2463"/>
                  <a:pt x="4948" y="2463"/>
                </a:cubicBezTo>
                <a:close/>
                <a:moveTo>
                  <a:pt x="4858" y="2544"/>
                </a:moveTo>
                <a:cubicBezTo>
                  <a:pt x="4855" y="2547"/>
                  <a:pt x="4855" y="2547"/>
                  <a:pt x="4855" y="2547"/>
                </a:cubicBezTo>
                <a:cubicBezTo>
                  <a:pt x="4858" y="2550"/>
                  <a:pt x="4858" y="2550"/>
                  <a:pt x="4858" y="2550"/>
                </a:cubicBezTo>
                <a:cubicBezTo>
                  <a:pt x="4916" y="2618"/>
                  <a:pt x="4916" y="2618"/>
                  <a:pt x="4916" y="2618"/>
                </a:cubicBezTo>
                <a:cubicBezTo>
                  <a:pt x="4916" y="2621"/>
                  <a:pt x="4916" y="2621"/>
                  <a:pt x="4916" y="2621"/>
                </a:cubicBezTo>
                <a:cubicBezTo>
                  <a:pt x="4919" y="2618"/>
                  <a:pt x="4919" y="2618"/>
                  <a:pt x="4919" y="2618"/>
                </a:cubicBezTo>
                <a:cubicBezTo>
                  <a:pt x="4990" y="2553"/>
                  <a:pt x="4990" y="2553"/>
                  <a:pt x="4990" y="2553"/>
                </a:cubicBezTo>
                <a:cubicBezTo>
                  <a:pt x="4994" y="2550"/>
                  <a:pt x="4994" y="2550"/>
                  <a:pt x="4994" y="2550"/>
                </a:cubicBezTo>
                <a:cubicBezTo>
                  <a:pt x="4994" y="2550"/>
                  <a:pt x="4994" y="2550"/>
                  <a:pt x="4994" y="2550"/>
                </a:cubicBezTo>
                <a:cubicBezTo>
                  <a:pt x="4935" y="2479"/>
                  <a:pt x="4935" y="2479"/>
                  <a:pt x="4935" y="2479"/>
                </a:cubicBezTo>
                <a:cubicBezTo>
                  <a:pt x="4932" y="2479"/>
                  <a:pt x="4932" y="2479"/>
                  <a:pt x="4932" y="2479"/>
                </a:cubicBezTo>
                <a:cubicBezTo>
                  <a:pt x="4929" y="2479"/>
                  <a:pt x="4929" y="2479"/>
                  <a:pt x="4929" y="2479"/>
                </a:cubicBezTo>
                <a:cubicBezTo>
                  <a:pt x="4858" y="2544"/>
                  <a:pt x="4858" y="2544"/>
                  <a:pt x="4858" y="2544"/>
                </a:cubicBezTo>
                <a:close/>
                <a:moveTo>
                  <a:pt x="4767" y="2625"/>
                </a:moveTo>
                <a:cubicBezTo>
                  <a:pt x="4764" y="2628"/>
                  <a:pt x="4764" y="2628"/>
                  <a:pt x="4764" y="2628"/>
                </a:cubicBezTo>
                <a:cubicBezTo>
                  <a:pt x="4767" y="2631"/>
                  <a:pt x="4767" y="2631"/>
                  <a:pt x="4767" y="2631"/>
                </a:cubicBezTo>
                <a:cubicBezTo>
                  <a:pt x="4825" y="2699"/>
                  <a:pt x="4825" y="2699"/>
                  <a:pt x="4825" y="2699"/>
                </a:cubicBezTo>
                <a:cubicBezTo>
                  <a:pt x="4825" y="2702"/>
                  <a:pt x="4825" y="2702"/>
                  <a:pt x="4825" y="2702"/>
                </a:cubicBezTo>
                <a:cubicBezTo>
                  <a:pt x="4829" y="2699"/>
                  <a:pt x="4829" y="2699"/>
                  <a:pt x="4829" y="2699"/>
                </a:cubicBezTo>
                <a:cubicBezTo>
                  <a:pt x="4900" y="2634"/>
                  <a:pt x="4900" y="2634"/>
                  <a:pt x="4900" y="2634"/>
                </a:cubicBezTo>
                <a:cubicBezTo>
                  <a:pt x="4903" y="2634"/>
                  <a:pt x="4903" y="2634"/>
                  <a:pt x="4903" y="2634"/>
                </a:cubicBezTo>
                <a:cubicBezTo>
                  <a:pt x="4900" y="2631"/>
                  <a:pt x="4900" y="2631"/>
                  <a:pt x="4900" y="2631"/>
                </a:cubicBezTo>
                <a:cubicBezTo>
                  <a:pt x="4845" y="2563"/>
                  <a:pt x="4845" y="2563"/>
                  <a:pt x="4845" y="2563"/>
                </a:cubicBezTo>
                <a:cubicBezTo>
                  <a:pt x="4842" y="2560"/>
                  <a:pt x="4842" y="2560"/>
                  <a:pt x="4842" y="2560"/>
                </a:cubicBezTo>
                <a:cubicBezTo>
                  <a:pt x="4838" y="2563"/>
                  <a:pt x="4838" y="2563"/>
                  <a:pt x="4838" y="2563"/>
                </a:cubicBezTo>
                <a:cubicBezTo>
                  <a:pt x="4767" y="2625"/>
                  <a:pt x="4767" y="2625"/>
                  <a:pt x="4767" y="2625"/>
                </a:cubicBezTo>
                <a:close/>
                <a:moveTo>
                  <a:pt x="4677" y="2709"/>
                </a:moveTo>
                <a:cubicBezTo>
                  <a:pt x="4673" y="2709"/>
                  <a:pt x="4673" y="2709"/>
                  <a:pt x="4673" y="2709"/>
                </a:cubicBezTo>
                <a:cubicBezTo>
                  <a:pt x="4677" y="2712"/>
                  <a:pt x="4677" y="2712"/>
                  <a:pt x="4677" y="2712"/>
                </a:cubicBezTo>
                <a:cubicBezTo>
                  <a:pt x="4732" y="2780"/>
                  <a:pt x="4732" y="2780"/>
                  <a:pt x="4732" y="2780"/>
                </a:cubicBezTo>
                <a:cubicBezTo>
                  <a:pt x="4735" y="2783"/>
                  <a:pt x="4735" y="2783"/>
                  <a:pt x="4735" y="2783"/>
                </a:cubicBezTo>
                <a:cubicBezTo>
                  <a:pt x="4738" y="2780"/>
                  <a:pt x="4738" y="2780"/>
                  <a:pt x="4738" y="2780"/>
                </a:cubicBezTo>
                <a:cubicBezTo>
                  <a:pt x="4809" y="2718"/>
                  <a:pt x="4809" y="2718"/>
                  <a:pt x="4809" y="2718"/>
                </a:cubicBezTo>
                <a:cubicBezTo>
                  <a:pt x="4812" y="2715"/>
                  <a:pt x="4812" y="2715"/>
                  <a:pt x="4812" y="2715"/>
                </a:cubicBezTo>
                <a:cubicBezTo>
                  <a:pt x="4809" y="2712"/>
                  <a:pt x="4809" y="2712"/>
                  <a:pt x="4809" y="2712"/>
                </a:cubicBezTo>
                <a:cubicBezTo>
                  <a:pt x="4751" y="2644"/>
                  <a:pt x="4751" y="2644"/>
                  <a:pt x="4751" y="2644"/>
                </a:cubicBezTo>
                <a:cubicBezTo>
                  <a:pt x="4751" y="2641"/>
                  <a:pt x="4751" y="2641"/>
                  <a:pt x="4751" y="2641"/>
                </a:cubicBezTo>
                <a:cubicBezTo>
                  <a:pt x="4748" y="2644"/>
                  <a:pt x="4748" y="2644"/>
                  <a:pt x="4748" y="2644"/>
                </a:cubicBezTo>
                <a:cubicBezTo>
                  <a:pt x="4677" y="2709"/>
                  <a:pt x="4677" y="2709"/>
                  <a:pt x="4677" y="2709"/>
                </a:cubicBezTo>
                <a:close/>
                <a:moveTo>
                  <a:pt x="4586" y="2790"/>
                </a:moveTo>
                <a:cubicBezTo>
                  <a:pt x="4583" y="2793"/>
                  <a:pt x="4583" y="2793"/>
                  <a:pt x="4583" y="2793"/>
                </a:cubicBezTo>
                <a:cubicBezTo>
                  <a:pt x="4586" y="2793"/>
                  <a:pt x="4586" y="2793"/>
                  <a:pt x="4586" y="2793"/>
                </a:cubicBezTo>
                <a:cubicBezTo>
                  <a:pt x="4641" y="2864"/>
                  <a:pt x="4641" y="2864"/>
                  <a:pt x="4641" y="2864"/>
                </a:cubicBezTo>
                <a:cubicBezTo>
                  <a:pt x="4644" y="2864"/>
                  <a:pt x="4644" y="2864"/>
                  <a:pt x="4644" y="2864"/>
                </a:cubicBezTo>
                <a:cubicBezTo>
                  <a:pt x="4647" y="2864"/>
                  <a:pt x="4647" y="2864"/>
                  <a:pt x="4647" y="2864"/>
                </a:cubicBezTo>
                <a:cubicBezTo>
                  <a:pt x="4719" y="2799"/>
                  <a:pt x="4719" y="2799"/>
                  <a:pt x="4719" y="2799"/>
                </a:cubicBezTo>
                <a:cubicBezTo>
                  <a:pt x="4722" y="2796"/>
                  <a:pt x="4722" y="2796"/>
                  <a:pt x="4722" y="2796"/>
                </a:cubicBezTo>
                <a:cubicBezTo>
                  <a:pt x="4719" y="2793"/>
                  <a:pt x="4719" y="2793"/>
                  <a:pt x="4719" y="2793"/>
                </a:cubicBezTo>
                <a:cubicBezTo>
                  <a:pt x="4660" y="2725"/>
                  <a:pt x="4660" y="2725"/>
                  <a:pt x="4660" y="2725"/>
                </a:cubicBezTo>
                <a:cubicBezTo>
                  <a:pt x="4660" y="2722"/>
                  <a:pt x="4660" y="2722"/>
                  <a:pt x="4660" y="2722"/>
                </a:cubicBezTo>
                <a:cubicBezTo>
                  <a:pt x="4657" y="2725"/>
                  <a:pt x="4657" y="2725"/>
                  <a:pt x="4657" y="2725"/>
                </a:cubicBezTo>
                <a:cubicBezTo>
                  <a:pt x="4586" y="2790"/>
                  <a:pt x="4586" y="2790"/>
                  <a:pt x="4586" y="2790"/>
                </a:cubicBezTo>
                <a:close/>
                <a:moveTo>
                  <a:pt x="4456" y="2903"/>
                </a:moveTo>
                <a:cubicBezTo>
                  <a:pt x="4453" y="2906"/>
                  <a:pt x="4453" y="2906"/>
                  <a:pt x="4453" y="2906"/>
                </a:cubicBezTo>
                <a:cubicBezTo>
                  <a:pt x="4456" y="2909"/>
                  <a:pt x="4456" y="2909"/>
                  <a:pt x="4456" y="2909"/>
                </a:cubicBezTo>
                <a:cubicBezTo>
                  <a:pt x="4515" y="2977"/>
                  <a:pt x="4515" y="2977"/>
                  <a:pt x="4515" y="2977"/>
                </a:cubicBezTo>
                <a:cubicBezTo>
                  <a:pt x="4518" y="2981"/>
                  <a:pt x="4518" y="2981"/>
                  <a:pt x="4518" y="2981"/>
                </a:cubicBezTo>
                <a:cubicBezTo>
                  <a:pt x="4518" y="2977"/>
                  <a:pt x="4518" y="2977"/>
                  <a:pt x="4518" y="2977"/>
                </a:cubicBezTo>
                <a:cubicBezTo>
                  <a:pt x="4628" y="2880"/>
                  <a:pt x="4628" y="2880"/>
                  <a:pt x="4628" y="2880"/>
                </a:cubicBezTo>
                <a:cubicBezTo>
                  <a:pt x="4631" y="2877"/>
                  <a:pt x="4631" y="2877"/>
                  <a:pt x="4631" y="2877"/>
                </a:cubicBezTo>
                <a:cubicBezTo>
                  <a:pt x="4628" y="2877"/>
                  <a:pt x="4628" y="2877"/>
                  <a:pt x="4628" y="2877"/>
                </a:cubicBezTo>
                <a:cubicBezTo>
                  <a:pt x="4570" y="2806"/>
                  <a:pt x="4570" y="2806"/>
                  <a:pt x="4570" y="2806"/>
                </a:cubicBezTo>
                <a:cubicBezTo>
                  <a:pt x="4566" y="2806"/>
                  <a:pt x="4566" y="2806"/>
                  <a:pt x="4566" y="2806"/>
                </a:cubicBezTo>
                <a:cubicBezTo>
                  <a:pt x="4566" y="2806"/>
                  <a:pt x="4566" y="2806"/>
                  <a:pt x="4566" y="2806"/>
                </a:cubicBezTo>
                <a:cubicBezTo>
                  <a:pt x="4456" y="2903"/>
                  <a:pt x="4456" y="2903"/>
                  <a:pt x="4456" y="2903"/>
                </a:cubicBezTo>
                <a:close/>
                <a:moveTo>
                  <a:pt x="3003" y="3401"/>
                </a:moveTo>
                <a:cubicBezTo>
                  <a:pt x="3220" y="3259"/>
                  <a:pt x="3890" y="3062"/>
                  <a:pt x="3926" y="3049"/>
                </a:cubicBezTo>
                <a:cubicBezTo>
                  <a:pt x="3929" y="3045"/>
                  <a:pt x="3773" y="2981"/>
                  <a:pt x="3676" y="2861"/>
                </a:cubicBezTo>
                <a:cubicBezTo>
                  <a:pt x="3557" y="2718"/>
                  <a:pt x="3502" y="2472"/>
                  <a:pt x="3485" y="2489"/>
                </a:cubicBezTo>
                <a:cubicBezTo>
                  <a:pt x="3482" y="2489"/>
                  <a:pt x="3304" y="2880"/>
                  <a:pt x="3256" y="2977"/>
                </a:cubicBezTo>
                <a:cubicBezTo>
                  <a:pt x="3204" y="3071"/>
                  <a:pt x="3003" y="3401"/>
                  <a:pt x="3003" y="34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038600" y="1371600"/>
            <a:ext cx="4114800" cy="411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392598" y="2773680"/>
            <a:ext cx="7406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</a:p>
          <a:p>
            <a:pPr algn="ctr"/>
            <a:r>
              <a:rPr lang="en-US" altLang="zh-CN" sz="6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18959" y="1371600"/>
            <a:ext cx="1605915" cy="1402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NAFCO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870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320040" y="0"/>
            <a:ext cx="11871961" cy="6858000"/>
          </a:xfrm>
          <a:custGeom>
            <a:avLst/>
            <a:gdLst>
              <a:gd name="connsiteX0" fmla="*/ 7197663 w 11871961"/>
              <a:gd name="connsiteY0" fmla="*/ 0 h 6858000"/>
              <a:gd name="connsiteX1" fmla="*/ 11871961 w 11871961"/>
              <a:gd name="connsiteY1" fmla="*/ 0 h 6858000"/>
              <a:gd name="connsiteX2" fmla="*/ 11871961 w 11871961"/>
              <a:gd name="connsiteY2" fmla="*/ 6858000 h 6858000"/>
              <a:gd name="connsiteX3" fmla="*/ 0 w 11871961"/>
              <a:gd name="connsiteY3" fmla="*/ 6858000 h 6858000"/>
              <a:gd name="connsiteX4" fmla="*/ 5386 w 11871961"/>
              <a:gd name="connsiteY4" fmla="*/ 6852685 h 6858000"/>
              <a:gd name="connsiteX5" fmla="*/ 307796 w 11871961"/>
              <a:gd name="connsiteY5" fmla="*/ 6782890 h 6858000"/>
              <a:gd name="connsiteX6" fmla="*/ 7110094 w 11871961"/>
              <a:gd name="connsiteY6" fmla="*/ 3083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1961" h="6858000">
                <a:moveTo>
                  <a:pt x="7197663" y="0"/>
                </a:moveTo>
                <a:lnTo>
                  <a:pt x="11871961" y="0"/>
                </a:lnTo>
                <a:lnTo>
                  <a:pt x="11871961" y="6858000"/>
                </a:lnTo>
                <a:lnTo>
                  <a:pt x="0" y="6858000"/>
                </a:lnTo>
                <a:lnTo>
                  <a:pt x="5386" y="6852685"/>
                </a:lnTo>
                <a:lnTo>
                  <a:pt x="307796" y="6782890"/>
                </a:lnTo>
                <a:cubicBezTo>
                  <a:pt x="3544281" y="5950179"/>
                  <a:pt x="6123570" y="3480153"/>
                  <a:pt x="7110094" y="308379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rot="5400000" flipH="1">
            <a:off x="1322441" y="599432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200544" y="413715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大綱</a:t>
            </a:r>
            <a:endParaRPr lang="zh-CN" altLang="en-US" sz="4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 rot="5400000" flipH="1">
            <a:off x="1071671" y="599430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5400000" flipH="1">
            <a:off x="778527" y="599432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5400000" flipH="1">
            <a:off x="506570" y="599432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26988" y="1682241"/>
            <a:ext cx="51944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1.EIP</a:t>
            </a:r>
            <a:r>
              <a:rPr lang="zh-TW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路徑介紹</a:t>
            </a:r>
            <a:endParaRPr lang="en-US" altLang="zh-TW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</a:t>
            </a:r>
            <a:r>
              <a:rPr lang="zh-TW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說明</a:t>
            </a:r>
            <a:endParaRPr lang="en-US" altLang="zh-TW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TW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TW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清單可查看權限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TW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TW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簽核流程說明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172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1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EIP</a:t>
            </a:r>
            <a:r>
              <a:rPr lang="zh-TW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路徑介紹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06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EIP</a:t>
            </a:r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路徑介紹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612" y="1286621"/>
            <a:ext cx="7210161" cy="545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96"/>
          <p:cNvGrpSpPr/>
          <p:nvPr/>
        </p:nvGrpSpPr>
        <p:grpSpPr>
          <a:xfrm flipH="1" flipV="1">
            <a:off x="221673" y="3486664"/>
            <a:ext cx="4629212" cy="2142909"/>
            <a:chOff x="15930563" y="-12753757"/>
            <a:chExt cx="28451182" cy="10810657"/>
          </a:xfrm>
        </p:grpSpPr>
        <p:sp>
          <p:nvSpPr>
            <p:cNvPr id="5" name="Freeform 291"/>
            <p:cNvSpPr>
              <a:spLocks/>
            </p:cNvSpPr>
            <p:nvPr/>
          </p:nvSpPr>
          <p:spPr bwMode="auto">
            <a:xfrm>
              <a:off x="15930563" y="-3629025"/>
              <a:ext cx="2828925" cy="1685925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768" y="6"/>
                </a:cxn>
                <a:cxn ang="0">
                  <a:pos x="858" y="12"/>
                </a:cxn>
                <a:cxn ang="0">
                  <a:pos x="936" y="24"/>
                </a:cxn>
                <a:cxn ang="0">
                  <a:pos x="996" y="36"/>
                </a:cxn>
                <a:cxn ang="0">
                  <a:pos x="1038" y="42"/>
                </a:cxn>
                <a:cxn ang="0">
                  <a:pos x="1050" y="48"/>
                </a:cxn>
                <a:cxn ang="0">
                  <a:pos x="1134" y="72"/>
                </a:cxn>
                <a:cxn ang="0">
                  <a:pos x="1230" y="102"/>
                </a:cxn>
                <a:cxn ang="0">
                  <a:pos x="1326" y="150"/>
                </a:cxn>
                <a:cxn ang="0">
                  <a:pos x="1428" y="204"/>
                </a:cxn>
                <a:cxn ang="0">
                  <a:pos x="1524" y="270"/>
                </a:cxn>
                <a:cxn ang="0">
                  <a:pos x="1608" y="342"/>
                </a:cxn>
                <a:cxn ang="0">
                  <a:pos x="1686" y="420"/>
                </a:cxn>
                <a:cxn ang="0">
                  <a:pos x="1740" y="498"/>
                </a:cxn>
                <a:cxn ang="0">
                  <a:pos x="1776" y="588"/>
                </a:cxn>
                <a:cxn ang="0">
                  <a:pos x="1782" y="672"/>
                </a:cxn>
                <a:cxn ang="0">
                  <a:pos x="1758" y="762"/>
                </a:cxn>
                <a:cxn ang="0">
                  <a:pos x="1698" y="852"/>
                </a:cxn>
                <a:cxn ang="0">
                  <a:pos x="1596" y="942"/>
                </a:cxn>
                <a:cxn ang="0">
                  <a:pos x="1482" y="1008"/>
                </a:cxn>
                <a:cxn ang="0">
                  <a:pos x="1350" y="1044"/>
                </a:cxn>
                <a:cxn ang="0">
                  <a:pos x="1206" y="1062"/>
                </a:cxn>
                <a:cxn ang="0">
                  <a:pos x="1056" y="1062"/>
                </a:cxn>
                <a:cxn ang="0">
                  <a:pos x="906" y="1044"/>
                </a:cxn>
                <a:cxn ang="0">
                  <a:pos x="750" y="1008"/>
                </a:cxn>
                <a:cxn ang="0">
                  <a:pos x="600" y="960"/>
                </a:cxn>
                <a:cxn ang="0">
                  <a:pos x="462" y="900"/>
                </a:cxn>
                <a:cxn ang="0">
                  <a:pos x="330" y="834"/>
                </a:cxn>
                <a:cxn ang="0">
                  <a:pos x="222" y="756"/>
                </a:cxn>
                <a:cxn ang="0">
                  <a:pos x="126" y="666"/>
                </a:cxn>
                <a:cxn ang="0">
                  <a:pos x="54" y="576"/>
                </a:cxn>
                <a:cxn ang="0">
                  <a:pos x="12" y="486"/>
                </a:cxn>
                <a:cxn ang="0">
                  <a:pos x="0" y="390"/>
                </a:cxn>
                <a:cxn ang="0">
                  <a:pos x="24" y="300"/>
                </a:cxn>
                <a:cxn ang="0">
                  <a:pos x="84" y="204"/>
                </a:cxn>
                <a:cxn ang="0">
                  <a:pos x="156" y="132"/>
                </a:cxn>
                <a:cxn ang="0">
                  <a:pos x="246" y="78"/>
                </a:cxn>
                <a:cxn ang="0">
                  <a:pos x="348" y="36"/>
                </a:cxn>
                <a:cxn ang="0">
                  <a:pos x="456" y="12"/>
                </a:cxn>
                <a:cxn ang="0">
                  <a:pos x="564" y="6"/>
                </a:cxn>
                <a:cxn ang="0">
                  <a:pos x="666" y="0"/>
                </a:cxn>
              </a:cxnLst>
              <a:rect l="0" t="0" r="r" b="b"/>
              <a:pathLst>
                <a:path w="1782" h="1062">
                  <a:moveTo>
                    <a:pt x="666" y="0"/>
                  </a:moveTo>
                  <a:lnTo>
                    <a:pt x="768" y="6"/>
                  </a:lnTo>
                  <a:lnTo>
                    <a:pt x="858" y="12"/>
                  </a:lnTo>
                  <a:lnTo>
                    <a:pt x="936" y="24"/>
                  </a:lnTo>
                  <a:lnTo>
                    <a:pt x="996" y="36"/>
                  </a:lnTo>
                  <a:lnTo>
                    <a:pt x="1038" y="42"/>
                  </a:lnTo>
                  <a:lnTo>
                    <a:pt x="1050" y="48"/>
                  </a:lnTo>
                  <a:lnTo>
                    <a:pt x="1134" y="72"/>
                  </a:lnTo>
                  <a:lnTo>
                    <a:pt x="1230" y="102"/>
                  </a:lnTo>
                  <a:lnTo>
                    <a:pt x="1326" y="150"/>
                  </a:lnTo>
                  <a:lnTo>
                    <a:pt x="1428" y="204"/>
                  </a:lnTo>
                  <a:lnTo>
                    <a:pt x="1524" y="270"/>
                  </a:lnTo>
                  <a:lnTo>
                    <a:pt x="1608" y="342"/>
                  </a:lnTo>
                  <a:lnTo>
                    <a:pt x="1686" y="420"/>
                  </a:lnTo>
                  <a:lnTo>
                    <a:pt x="1740" y="498"/>
                  </a:lnTo>
                  <a:lnTo>
                    <a:pt x="1776" y="588"/>
                  </a:lnTo>
                  <a:lnTo>
                    <a:pt x="1782" y="672"/>
                  </a:lnTo>
                  <a:lnTo>
                    <a:pt x="1758" y="762"/>
                  </a:lnTo>
                  <a:lnTo>
                    <a:pt x="1698" y="852"/>
                  </a:lnTo>
                  <a:lnTo>
                    <a:pt x="1596" y="942"/>
                  </a:lnTo>
                  <a:lnTo>
                    <a:pt x="1482" y="1008"/>
                  </a:lnTo>
                  <a:lnTo>
                    <a:pt x="1350" y="1044"/>
                  </a:lnTo>
                  <a:lnTo>
                    <a:pt x="1206" y="1062"/>
                  </a:lnTo>
                  <a:lnTo>
                    <a:pt x="1056" y="1062"/>
                  </a:lnTo>
                  <a:lnTo>
                    <a:pt x="906" y="1044"/>
                  </a:lnTo>
                  <a:lnTo>
                    <a:pt x="750" y="1008"/>
                  </a:lnTo>
                  <a:lnTo>
                    <a:pt x="600" y="960"/>
                  </a:lnTo>
                  <a:lnTo>
                    <a:pt x="462" y="900"/>
                  </a:lnTo>
                  <a:lnTo>
                    <a:pt x="330" y="834"/>
                  </a:lnTo>
                  <a:lnTo>
                    <a:pt x="222" y="756"/>
                  </a:lnTo>
                  <a:lnTo>
                    <a:pt x="126" y="666"/>
                  </a:lnTo>
                  <a:lnTo>
                    <a:pt x="54" y="576"/>
                  </a:lnTo>
                  <a:lnTo>
                    <a:pt x="12" y="486"/>
                  </a:lnTo>
                  <a:lnTo>
                    <a:pt x="0" y="390"/>
                  </a:lnTo>
                  <a:lnTo>
                    <a:pt x="24" y="300"/>
                  </a:lnTo>
                  <a:lnTo>
                    <a:pt x="84" y="204"/>
                  </a:lnTo>
                  <a:lnTo>
                    <a:pt x="156" y="132"/>
                  </a:lnTo>
                  <a:lnTo>
                    <a:pt x="246" y="78"/>
                  </a:lnTo>
                  <a:lnTo>
                    <a:pt x="348" y="36"/>
                  </a:lnTo>
                  <a:lnTo>
                    <a:pt x="456" y="12"/>
                  </a:lnTo>
                  <a:lnTo>
                    <a:pt x="564" y="6"/>
                  </a:lnTo>
                  <a:lnTo>
                    <a:pt x="666" y="0"/>
                  </a:lnTo>
                  <a:close/>
                </a:path>
              </a:pathLst>
            </a:custGeom>
            <a:gradFill>
              <a:gsLst>
                <a:gs pos="37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292"/>
            <p:cNvSpPr>
              <a:spLocks/>
            </p:cNvSpPr>
            <p:nvPr/>
          </p:nvSpPr>
          <p:spPr bwMode="auto">
            <a:xfrm>
              <a:off x="18064163" y="-6267450"/>
              <a:ext cx="4010025" cy="2476500"/>
            </a:xfrm>
            <a:custGeom>
              <a:avLst/>
              <a:gdLst/>
              <a:ahLst/>
              <a:cxnLst>
                <a:cxn ang="0">
                  <a:pos x="1014" y="0"/>
                </a:cxn>
                <a:cxn ang="0">
                  <a:pos x="1134" y="6"/>
                </a:cxn>
                <a:cxn ang="0">
                  <a:pos x="1242" y="18"/>
                </a:cxn>
                <a:cxn ang="0">
                  <a:pos x="1344" y="36"/>
                </a:cxn>
                <a:cxn ang="0">
                  <a:pos x="1428" y="54"/>
                </a:cxn>
                <a:cxn ang="0">
                  <a:pos x="1500" y="72"/>
                </a:cxn>
                <a:cxn ang="0">
                  <a:pos x="1590" y="102"/>
                </a:cxn>
                <a:cxn ang="0">
                  <a:pos x="1614" y="114"/>
                </a:cxn>
                <a:cxn ang="0">
                  <a:pos x="1656" y="132"/>
                </a:cxn>
                <a:cxn ang="0">
                  <a:pos x="1716" y="162"/>
                </a:cxn>
                <a:cxn ang="0">
                  <a:pos x="1788" y="204"/>
                </a:cxn>
                <a:cxn ang="0">
                  <a:pos x="1878" y="252"/>
                </a:cxn>
                <a:cxn ang="0">
                  <a:pos x="1974" y="312"/>
                </a:cxn>
                <a:cxn ang="0">
                  <a:pos x="2076" y="378"/>
                </a:cxn>
                <a:cxn ang="0">
                  <a:pos x="2178" y="450"/>
                </a:cxn>
                <a:cxn ang="0">
                  <a:pos x="2274" y="534"/>
                </a:cxn>
                <a:cxn ang="0">
                  <a:pos x="2358" y="618"/>
                </a:cxn>
                <a:cxn ang="0">
                  <a:pos x="2430" y="708"/>
                </a:cxn>
                <a:cxn ang="0">
                  <a:pos x="2484" y="804"/>
                </a:cxn>
                <a:cxn ang="0">
                  <a:pos x="2520" y="900"/>
                </a:cxn>
                <a:cxn ang="0">
                  <a:pos x="2526" y="1002"/>
                </a:cxn>
                <a:cxn ang="0">
                  <a:pos x="2502" y="1104"/>
                </a:cxn>
                <a:cxn ang="0">
                  <a:pos x="2448" y="1212"/>
                </a:cxn>
                <a:cxn ang="0">
                  <a:pos x="2352" y="1314"/>
                </a:cxn>
                <a:cxn ang="0">
                  <a:pos x="2238" y="1398"/>
                </a:cxn>
                <a:cxn ang="0">
                  <a:pos x="2100" y="1464"/>
                </a:cxn>
                <a:cxn ang="0">
                  <a:pos x="1944" y="1512"/>
                </a:cxn>
                <a:cxn ang="0">
                  <a:pos x="1776" y="1542"/>
                </a:cxn>
                <a:cxn ang="0">
                  <a:pos x="1602" y="1560"/>
                </a:cxn>
                <a:cxn ang="0">
                  <a:pos x="1422" y="1560"/>
                </a:cxn>
                <a:cxn ang="0">
                  <a:pos x="1236" y="1548"/>
                </a:cxn>
                <a:cxn ang="0">
                  <a:pos x="1050" y="1518"/>
                </a:cxn>
                <a:cxn ang="0">
                  <a:pos x="870" y="1482"/>
                </a:cxn>
                <a:cxn ang="0">
                  <a:pos x="696" y="1428"/>
                </a:cxn>
                <a:cxn ang="0">
                  <a:pos x="534" y="1362"/>
                </a:cxn>
                <a:cxn ang="0">
                  <a:pos x="390" y="1290"/>
                </a:cxn>
                <a:cxn ang="0">
                  <a:pos x="264" y="1206"/>
                </a:cxn>
                <a:cxn ang="0">
                  <a:pos x="156" y="1110"/>
                </a:cxn>
                <a:cxn ang="0">
                  <a:pos x="72" y="1008"/>
                </a:cxn>
                <a:cxn ang="0">
                  <a:pos x="24" y="894"/>
                </a:cxn>
                <a:cxn ang="0">
                  <a:pos x="0" y="780"/>
                </a:cxn>
                <a:cxn ang="0">
                  <a:pos x="18" y="654"/>
                </a:cxn>
                <a:cxn ang="0">
                  <a:pos x="72" y="522"/>
                </a:cxn>
                <a:cxn ang="0">
                  <a:pos x="168" y="378"/>
                </a:cxn>
                <a:cxn ang="0">
                  <a:pos x="276" y="264"/>
                </a:cxn>
                <a:cxn ang="0">
                  <a:pos x="390" y="174"/>
                </a:cxn>
                <a:cxn ang="0">
                  <a:pos x="510" y="102"/>
                </a:cxn>
                <a:cxn ang="0">
                  <a:pos x="636" y="54"/>
                </a:cxn>
                <a:cxn ang="0">
                  <a:pos x="762" y="24"/>
                </a:cxn>
                <a:cxn ang="0">
                  <a:pos x="894" y="6"/>
                </a:cxn>
                <a:cxn ang="0">
                  <a:pos x="1014" y="0"/>
                </a:cxn>
              </a:cxnLst>
              <a:rect l="0" t="0" r="r" b="b"/>
              <a:pathLst>
                <a:path w="2526" h="1560">
                  <a:moveTo>
                    <a:pt x="1014" y="0"/>
                  </a:moveTo>
                  <a:lnTo>
                    <a:pt x="1134" y="6"/>
                  </a:lnTo>
                  <a:lnTo>
                    <a:pt x="1242" y="18"/>
                  </a:lnTo>
                  <a:lnTo>
                    <a:pt x="1344" y="36"/>
                  </a:lnTo>
                  <a:lnTo>
                    <a:pt x="1428" y="54"/>
                  </a:lnTo>
                  <a:lnTo>
                    <a:pt x="1500" y="72"/>
                  </a:lnTo>
                  <a:lnTo>
                    <a:pt x="1590" y="102"/>
                  </a:lnTo>
                  <a:lnTo>
                    <a:pt x="1614" y="114"/>
                  </a:lnTo>
                  <a:lnTo>
                    <a:pt x="1656" y="132"/>
                  </a:lnTo>
                  <a:lnTo>
                    <a:pt x="1716" y="162"/>
                  </a:lnTo>
                  <a:lnTo>
                    <a:pt x="1788" y="204"/>
                  </a:lnTo>
                  <a:lnTo>
                    <a:pt x="1878" y="252"/>
                  </a:lnTo>
                  <a:lnTo>
                    <a:pt x="1974" y="312"/>
                  </a:lnTo>
                  <a:lnTo>
                    <a:pt x="2076" y="378"/>
                  </a:lnTo>
                  <a:lnTo>
                    <a:pt x="2178" y="450"/>
                  </a:lnTo>
                  <a:lnTo>
                    <a:pt x="2274" y="534"/>
                  </a:lnTo>
                  <a:lnTo>
                    <a:pt x="2358" y="618"/>
                  </a:lnTo>
                  <a:lnTo>
                    <a:pt x="2430" y="708"/>
                  </a:lnTo>
                  <a:lnTo>
                    <a:pt x="2484" y="804"/>
                  </a:lnTo>
                  <a:lnTo>
                    <a:pt x="2520" y="900"/>
                  </a:lnTo>
                  <a:lnTo>
                    <a:pt x="2526" y="1002"/>
                  </a:lnTo>
                  <a:lnTo>
                    <a:pt x="2502" y="1104"/>
                  </a:lnTo>
                  <a:lnTo>
                    <a:pt x="2448" y="1212"/>
                  </a:lnTo>
                  <a:lnTo>
                    <a:pt x="2352" y="1314"/>
                  </a:lnTo>
                  <a:lnTo>
                    <a:pt x="2238" y="1398"/>
                  </a:lnTo>
                  <a:lnTo>
                    <a:pt x="2100" y="1464"/>
                  </a:lnTo>
                  <a:lnTo>
                    <a:pt x="1944" y="1512"/>
                  </a:lnTo>
                  <a:lnTo>
                    <a:pt x="1776" y="1542"/>
                  </a:lnTo>
                  <a:lnTo>
                    <a:pt x="1602" y="1560"/>
                  </a:lnTo>
                  <a:lnTo>
                    <a:pt x="1422" y="1560"/>
                  </a:lnTo>
                  <a:lnTo>
                    <a:pt x="1236" y="1548"/>
                  </a:lnTo>
                  <a:lnTo>
                    <a:pt x="1050" y="1518"/>
                  </a:lnTo>
                  <a:lnTo>
                    <a:pt x="870" y="1482"/>
                  </a:lnTo>
                  <a:lnTo>
                    <a:pt x="696" y="1428"/>
                  </a:lnTo>
                  <a:lnTo>
                    <a:pt x="534" y="1362"/>
                  </a:lnTo>
                  <a:lnTo>
                    <a:pt x="390" y="1290"/>
                  </a:lnTo>
                  <a:lnTo>
                    <a:pt x="264" y="1206"/>
                  </a:lnTo>
                  <a:lnTo>
                    <a:pt x="156" y="1110"/>
                  </a:lnTo>
                  <a:lnTo>
                    <a:pt x="72" y="1008"/>
                  </a:lnTo>
                  <a:lnTo>
                    <a:pt x="24" y="894"/>
                  </a:lnTo>
                  <a:lnTo>
                    <a:pt x="0" y="780"/>
                  </a:lnTo>
                  <a:lnTo>
                    <a:pt x="18" y="654"/>
                  </a:lnTo>
                  <a:lnTo>
                    <a:pt x="72" y="522"/>
                  </a:lnTo>
                  <a:lnTo>
                    <a:pt x="168" y="378"/>
                  </a:lnTo>
                  <a:lnTo>
                    <a:pt x="276" y="264"/>
                  </a:lnTo>
                  <a:lnTo>
                    <a:pt x="390" y="174"/>
                  </a:lnTo>
                  <a:lnTo>
                    <a:pt x="510" y="102"/>
                  </a:lnTo>
                  <a:lnTo>
                    <a:pt x="636" y="54"/>
                  </a:lnTo>
                  <a:lnTo>
                    <a:pt x="762" y="24"/>
                  </a:lnTo>
                  <a:lnTo>
                    <a:pt x="894" y="6"/>
                  </a:lnTo>
                  <a:lnTo>
                    <a:pt x="1014" y="0"/>
                  </a:lnTo>
                  <a:close/>
                </a:path>
              </a:pathLst>
            </a:custGeom>
            <a:gradFill>
              <a:gsLst>
                <a:gs pos="37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293"/>
            <p:cNvSpPr>
              <a:spLocks/>
            </p:cNvSpPr>
            <p:nvPr/>
          </p:nvSpPr>
          <p:spPr bwMode="auto">
            <a:xfrm>
              <a:off x="20769268" y="-12753757"/>
              <a:ext cx="23612477" cy="9848851"/>
            </a:xfrm>
            <a:custGeom>
              <a:avLst/>
              <a:gdLst/>
              <a:ahLst/>
              <a:cxnLst>
                <a:cxn ang="0">
                  <a:pos x="7272" y="6"/>
                </a:cxn>
                <a:cxn ang="0">
                  <a:pos x="7770" y="150"/>
                </a:cxn>
                <a:cxn ang="0">
                  <a:pos x="8184" y="396"/>
                </a:cxn>
                <a:cxn ang="0">
                  <a:pos x="8568" y="738"/>
                </a:cxn>
                <a:cxn ang="0">
                  <a:pos x="9126" y="480"/>
                </a:cxn>
                <a:cxn ang="0">
                  <a:pos x="9852" y="282"/>
                </a:cxn>
                <a:cxn ang="0">
                  <a:pos x="10752" y="198"/>
                </a:cxn>
                <a:cxn ang="0">
                  <a:pos x="11778" y="258"/>
                </a:cxn>
                <a:cxn ang="0">
                  <a:pos x="12630" y="462"/>
                </a:cxn>
                <a:cxn ang="0">
                  <a:pos x="13284" y="756"/>
                </a:cxn>
                <a:cxn ang="0">
                  <a:pos x="13776" y="1110"/>
                </a:cxn>
                <a:cxn ang="0">
                  <a:pos x="14004" y="1404"/>
                </a:cxn>
                <a:cxn ang="0">
                  <a:pos x="14034" y="1506"/>
                </a:cxn>
                <a:cxn ang="0">
                  <a:pos x="14874" y="5142"/>
                </a:cxn>
                <a:cxn ang="0">
                  <a:pos x="14790" y="5262"/>
                </a:cxn>
                <a:cxn ang="0">
                  <a:pos x="14430" y="5268"/>
                </a:cxn>
                <a:cxn ang="0">
                  <a:pos x="13854" y="5112"/>
                </a:cxn>
                <a:cxn ang="0">
                  <a:pos x="13236" y="5250"/>
                </a:cxn>
                <a:cxn ang="0">
                  <a:pos x="12642" y="5370"/>
                </a:cxn>
                <a:cxn ang="0">
                  <a:pos x="12138" y="5322"/>
                </a:cxn>
                <a:cxn ang="0">
                  <a:pos x="11748" y="5172"/>
                </a:cxn>
                <a:cxn ang="0">
                  <a:pos x="11358" y="5664"/>
                </a:cxn>
                <a:cxn ang="0">
                  <a:pos x="10860" y="5982"/>
                </a:cxn>
                <a:cxn ang="0">
                  <a:pos x="10512" y="6084"/>
                </a:cxn>
                <a:cxn ang="0">
                  <a:pos x="10272" y="6114"/>
                </a:cxn>
                <a:cxn ang="0">
                  <a:pos x="9852" y="6198"/>
                </a:cxn>
                <a:cxn ang="0">
                  <a:pos x="9294" y="6144"/>
                </a:cxn>
                <a:cxn ang="0">
                  <a:pos x="8748" y="5940"/>
                </a:cxn>
                <a:cxn ang="0">
                  <a:pos x="8352" y="5652"/>
                </a:cxn>
                <a:cxn ang="0">
                  <a:pos x="7722" y="5802"/>
                </a:cxn>
                <a:cxn ang="0">
                  <a:pos x="7044" y="6012"/>
                </a:cxn>
                <a:cxn ang="0">
                  <a:pos x="6492" y="6048"/>
                </a:cxn>
                <a:cxn ang="0">
                  <a:pos x="6060" y="5964"/>
                </a:cxn>
                <a:cxn ang="0">
                  <a:pos x="5736" y="5814"/>
                </a:cxn>
                <a:cxn ang="0">
                  <a:pos x="5190" y="5832"/>
                </a:cxn>
                <a:cxn ang="0">
                  <a:pos x="4578" y="5964"/>
                </a:cxn>
                <a:cxn ang="0">
                  <a:pos x="4392" y="5970"/>
                </a:cxn>
                <a:cxn ang="0">
                  <a:pos x="4344" y="5982"/>
                </a:cxn>
                <a:cxn ang="0">
                  <a:pos x="4026" y="6036"/>
                </a:cxn>
                <a:cxn ang="0">
                  <a:pos x="3642" y="6072"/>
                </a:cxn>
                <a:cxn ang="0">
                  <a:pos x="3156" y="6078"/>
                </a:cxn>
                <a:cxn ang="0">
                  <a:pos x="2226" y="5958"/>
                </a:cxn>
                <a:cxn ang="0">
                  <a:pos x="1392" y="5712"/>
                </a:cxn>
                <a:cxn ang="0">
                  <a:pos x="708" y="5352"/>
                </a:cxn>
                <a:cxn ang="0">
                  <a:pos x="228" y="4896"/>
                </a:cxn>
                <a:cxn ang="0">
                  <a:pos x="6" y="4350"/>
                </a:cxn>
                <a:cxn ang="0">
                  <a:pos x="96" y="3738"/>
                </a:cxn>
                <a:cxn ang="0">
                  <a:pos x="450" y="3150"/>
                </a:cxn>
                <a:cxn ang="0">
                  <a:pos x="918" y="2748"/>
                </a:cxn>
                <a:cxn ang="0">
                  <a:pos x="1452" y="2496"/>
                </a:cxn>
                <a:cxn ang="0">
                  <a:pos x="1518" y="2052"/>
                </a:cxn>
                <a:cxn ang="0">
                  <a:pos x="1842" y="1632"/>
                </a:cxn>
                <a:cxn ang="0">
                  <a:pos x="2340" y="1350"/>
                </a:cxn>
                <a:cxn ang="0">
                  <a:pos x="2880" y="1230"/>
                </a:cxn>
                <a:cxn ang="0">
                  <a:pos x="3372" y="1218"/>
                </a:cxn>
                <a:cxn ang="0">
                  <a:pos x="3588" y="966"/>
                </a:cxn>
                <a:cxn ang="0">
                  <a:pos x="3846" y="636"/>
                </a:cxn>
                <a:cxn ang="0">
                  <a:pos x="4350" y="414"/>
                </a:cxn>
                <a:cxn ang="0">
                  <a:pos x="4938" y="414"/>
                </a:cxn>
                <a:cxn ang="0">
                  <a:pos x="5448" y="612"/>
                </a:cxn>
                <a:cxn ang="0">
                  <a:pos x="6054" y="330"/>
                </a:cxn>
                <a:cxn ang="0">
                  <a:pos x="6696" y="42"/>
                </a:cxn>
              </a:cxnLst>
              <a:rect l="0" t="0" r="r" b="b"/>
              <a:pathLst>
                <a:path w="14874" h="6204">
                  <a:moveTo>
                    <a:pt x="6990" y="0"/>
                  </a:moveTo>
                  <a:lnTo>
                    <a:pt x="7176" y="0"/>
                  </a:lnTo>
                  <a:lnTo>
                    <a:pt x="7272" y="6"/>
                  </a:lnTo>
                  <a:lnTo>
                    <a:pt x="7446" y="42"/>
                  </a:lnTo>
                  <a:lnTo>
                    <a:pt x="7614" y="90"/>
                  </a:lnTo>
                  <a:lnTo>
                    <a:pt x="7770" y="150"/>
                  </a:lnTo>
                  <a:lnTo>
                    <a:pt x="7920" y="222"/>
                  </a:lnTo>
                  <a:lnTo>
                    <a:pt x="8058" y="306"/>
                  </a:lnTo>
                  <a:lnTo>
                    <a:pt x="8184" y="396"/>
                  </a:lnTo>
                  <a:lnTo>
                    <a:pt x="8298" y="480"/>
                  </a:lnTo>
                  <a:lnTo>
                    <a:pt x="8400" y="570"/>
                  </a:lnTo>
                  <a:lnTo>
                    <a:pt x="8568" y="738"/>
                  </a:lnTo>
                  <a:lnTo>
                    <a:pt x="8736" y="648"/>
                  </a:lnTo>
                  <a:lnTo>
                    <a:pt x="8922" y="564"/>
                  </a:lnTo>
                  <a:lnTo>
                    <a:pt x="9126" y="480"/>
                  </a:lnTo>
                  <a:lnTo>
                    <a:pt x="9348" y="408"/>
                  </a:lnTo>
                  <a:lnTo>
                    <a:pt x="9594" y="342"/>
                  </a:lnTo>
                  <a:lnTo>
                    <a:pt x="9852" y="282"/>
                  </a:lnTo>
                  <a:lnTo>
                    <a:pt x="10134" y="240"/>
                  </a:lnTo>
                  <a:lnTo>
                    <a:pt x="10428" y="210"/>
                  </a:lnTo>
                  <a:lnTo>
                    <a:pt x="10752" y="198"/>
                  </a:lnTo>
                  <a:lnTo>
                    <a:pt x="11088" y="198"/>
                  </a:lnTo>
                  <a:lnTo>
                    <a:pt x="11448" y="222"/>
                  </a:lnTo>
                  <a:lnTo>
                    <a:pt x="11778" y="258"/>
                  </a:lnTo>
                  <a:lnTo>
                    <a:pt x="12084" y="312"/>
                  </a:lnTo>
                  <a:lnTo>
                    <a:pt x="12372" y="378"/>
                  </a:lnTo>
                  <a:lnTo>
                    <a:pt x="12630" y="462"/>
                  </a:lnTo>
                  <a:lnTo>
                    <a:pt x="12870" y="552"/>
                  </a:lnTo>
                  <a:lnTo>
                    <a:pt x="13086" y="648"/>
                  </a:lnTo>
                  <a:lnTo>
                    <a:pt x="13284" y="756"/>
                  </a:lnTo>
                  <a:lnTo>
                    <a:pt x="13464" y="870"/>
                  </a:lnTo>
                  <a:lnTo>
                    <a:pt x="13626" y="984"/>
                  </a:lnTo>
                  <a:lnTo>
                    <a:pt x="13776" y="1110"/>
                  </a:lnTo>
                  <a:lnTo>
                    <a:pt x="13902" y="1230"/>
                  </a:lnTo>
                  <a:lnTo>
                    <a:pt x="13944" y="1284"/>
                  </a:lnTo>
                  <a:lnTo>
                    <a:pt x="14004" y="1404"/>
                  </a:lnTo>
                  <a:lnTo>
                    <a:pt x="14022" y="1458"/>
                  </a:lnTo>
                  <a:lnTo>
                    <a:pt x="14028" y="1494"/>
                  </a:lnTo>
                  <a:lnTo>
                    <a:pt x="14034" y="1506"/>
                  </a:lnTo>
                  <a:lnTo>
                    <a:pt x="14862" y="5040"/>
                  </a:lnTo>
                  <a:lnTo>
                    <a:pt x="14874" y="5088"/>
                  </a:lnTo>
                  <a:lnTo>
                    <a:pt x="14874" y="5142"/>
                  </a:lnTo>
                  <a:lnTo>
                    <a:pt x="14862" y="5184"/>
                  </a:lnTo>
                  <a:lnTo>
                    <a:pt x="14832" y="5226"/>
                  </a:lnTo>
                  <a:lnTo>
                    <a:pt x="14790" y="5262"/>
                  </a:lnTo>
                  <a:lnTo>
                    <a:pt x="14730" y="5280"/>
                  </a:lnTo>
                  <a:lnTo>
                    <a:pt x="14652" y="5286"/>
                  </a:lnTo>
                  <a:lnTo>
                    <a:pt x="14430" y="5268"/>
                  </a:lnTo>
                  <a:lnTo>
                    <a:pt x="14226" y="5232"/>
                  </a:lnTo>
                  <a:lnTo>
                    <a:pt x="14028" y="5178"/>
                  </a:lnTo>
                  <a:lnTo>
                    <a:pt x="13854" y="5112"/>
                  </a:lnTo>
                  <a:lnTo>
                    <a:pt x="13692" y="5040"/>
                  </a:lnTo>
                  <a:lnTo>
                    <a:pt x="13458" y="5160"/>
                  </a:lnTo>
                  <a:lnTo>
                    <a:pt x="13236" y="5250"/>
                  </a:lnTo>
                  <a:lnTo>
                    <a:pt x="13026" y="5316"/>
                  </a:lnTo>
                  <a:lnTo>
                    <a:pt x="12828" y="5352"/>
                  </a:lnTo>
                  <a:lnTo>
                    <a:pt x="12642" y="5370"/>
                  </a:lnTo>
                  <a:lnTo>
                    <a:pt x="12462" y="5370"/>
                  </a:lnTo>
                  <a:lnTo>
                    <a:pt x="12294" y="5352"/>
                  </a:lnTo>
                  <a:lnTo>
                    <a:pt x="12138" y="5322"/>
                  </a:lnTo>
                  <a:lnTo>
                    <a:pt x="12000" y="5280"/>
                  </a:lnTo>
                  <a:lnTo>
                    <a:pt x="11868" y="5232"/>
                  </a:lnTo>
                  <a:lnTo>
                    <a:pt x="11748" y="5172"/>
                  </a:lnTo>
                  <a:lnTo>
                    <a:pt x="11640" y="5340"/>
                  </a:lnTo>
                  <a:lnTo>
                    <a:pt x="11508" y="5508"/>
                  </a:lnTo>
                  <a:lnTo>
                    <a:pt x="11358" y="5664"/>
                  </a:lnTo>
                  <a:lnTo>
                    <a:pt x="11184" y="5802"/>
                  </a:lnTo>
                  <a:lnTo>
                    <a:pt x="10992" y="5928"/>
                  </a:lnTo>
                  <a:lnTo>
                    <a:pt x="10860" y="5982"/>
                  </a:lnTo>
                  <a:lnTo>
                    <a:pt x="10734" y="6024"/>
                  </a:lnTo>
                  <a:lnTo>
                    <a:pt x="10614" y="6060"/>
                  </a:lnTo>
                  <a:lnTo>
                    <a:pt x="10512" y="6084"/>
                  </a:lnTo>
                  <a:lnTo>
                    <a:pt x="10428" y="6102"/>
                  </a:lnTo>
                  <a:lnTo>
                    <a:pt x="10368" y="6114"/>
                  </a:lnTo>
                  <a:lnTo>
                    <a:pt x="10272" y="6114"/>
                  </a:lnTo>
                  <a:lnTo>
                    <a:pt x="10182" y="6150"/>
                  </a:lnTo>
                  <a:lnTo>
                    <a:pt x="10080" y="6174"/>
                  </a:lnTo>
                  <a:lnTo>
                    <a:pt x="9852" y="6198"/>
                  </a:lnTo>
                  <a:lnTo>
                    <a:pt x="9744" y="6204"/>
                  </a:lnTo>
                  <a:lnTo>
                    <a:pt x="9510" y="6186"/>
                  </a:lnTo>
                  <a:lnTo>
                    <a:pt x="9294" y="6144"/>
                  </a:lnTo>
                  <a:lnTo>
                    <a:pt x="9090" y="6090"/>
                  </a:lnTo>
                  <a:lnTo>
                    <a:pt x="8910" y="6024"/>
                  </a:lnTo>
                  <a:lnTo>
                    <a:pt x="8748" y="5940"/>
                  </a:lnTo>
                  <a:lnTo>
                    <a:pt x="8604" y="5850"/>
                  </a:lnTo>
                  <a:lnTo>
                    <a:pt x="8472" y="5754"/>
                  </a:lnTo>
                  <a:lnTo>
                    <a:pt x="8352" y="5652"/>
                  </a:lnTo>
                  <a:lnTo>
                    <a:pt x="8250" y="5550"/>
                  </a:lnTo>
                  <a:lnTo>
                    <a:pt x="7974" y="5688"/>
                  </a:lnTo>
                  <a:lnTo>
                    <a:pt x="7722" y="5802"/>
                  </a:lnTo>
                  <a:lnTo>
                    <a:pt x="7482" y="5892"/>
                  </a:lnTo>
                  <a:lnTo>
                    <a:pt x="7254" y="5964"/>
                  </a:lnTo>
                  <a:lnTo>
                    <a:pt x="7044" y="6012"/>
                  </a:lnTo>
                  <a:lnTo>
                    <a:pt x="6846" y="6036"/>
                  </a:lnTo>
                  <a:lnTo>
                    <a:pt x="6660" y="6048"/>
                  </a:lnTo>
                  <a:lnTo>
                    <a:pt x="6492" y="6048"/>
                  </a:lnTo>
                  <a:lnTo>
                    <a:pt x="6336" y="6030"/>
                  </a:lnTo>
                  <a:lnTo>
                    <a:pt x="6192" y="6006"/>
                  </a:lnTo>
                  <a:lnTo>
                    <a:pt x="6060" y="5964"/>
                  </a:lnTo>
                  <a:lnTo>
                    <a:pt x="5940" y="5922"/>
                  </a:lnTo>
                  <a:lnTo>
                    <a:pt x="5832" y="5868"/>
                  </a:lnTo>
                  <a:lnTo>
                    <a:pt x="5736" y="5814"/>
                  </a:lnTo>
                  <a:lnTo>
                    <a:pt x="5646" y="5754"/>
                  </a:lnTo>
                  <a:lnTo>
                    <a:pt x="5574" y="5694"/>
                  </a:lnTo>
                  <a:lnTo>
                    <a:pt x="5190" y="5832"/>
                  </a:lnTo>
                  <a:lnTo>
                    <a:pt x="4800" y="5934"/>
                  </a:lnTo>
                  <a:lnTo>
                    <a:pt x="4680" y="5952"/>
                  </a:lnTo>
                  <a:lnTo>
                    <a:pt x="4578" y="5964"/>
                  </a:lnTo>
                  <a:lnTo>
                    <a:pt x="4488" y="5976"/>
                  </a:lnTo>
                  <a:lnTo>
                    <a:pt x="4404" y="5976"/>
                  </a:lnTo>
                  <a:lnTo>
                    <a:pt x="4392" y="5970"/>
                  </a:lnTo>
                  <a:lnTo>
                    <a:pt x="4362" y="5970"/>
                  </a:lnTo>
                  <a:lnTo>
                    <a:pt x="4350" y="5976"/>
                  </a:lnTo>
                  <a:lnTo>
                    <a:pt x="4344" y="5982"/>
                  </a:lnTo>
                  <a:lnTo>
                    <a:pt x="4266" y="6000"/>
                  </a:lnTo>
                  <a:lnTo>
                    <a:pt x="4152" y="6018"/>
                  </a:lnTo>
                  <a:lnTo>
                    <a:pt x="4026" y="6036"/>
                  </a:lnTo>
                  <a:lnTo>
                    <a:pt x="3894" y="6048"/>
                  </a:lnTo>
                  <a:lnTo>
                    <a:pt x="3762" y="6066"/>
                  </a:lnTo>
                  <a:lnTo>
                    <a:pt x="3642" y="6072"/>
                  </a:lnTo>
                  <a:lnTo>
                    <a:pt x="3546" y="6078"/>
                  </a:lnTo>
                  <a:lnTo>
                    <a:pt x="3480" y="6084"/>
                  </a:lnTo>
                  <a:lnTo>
                    <a:pt x="3156" y="6078"/>
                  </a:lnTo>
                  <a:lnTo>
                    <a:pt x="2838" y="6054"/>
                  </a:lnTo>
                  <a:lnTo>
                    <a:pt x="2526" y="6012"/>
                  </a:lnTo>
                  <a:lnTo>
                    <a:pt x="2226" y="5958"/>
                  </a:lnTo>
                  <a:lnTo>
                    <a:pt x="1932" y="5892"/>
                  </a:lnTo>
                  <a:lnTo>
                    <a:pt x="1656" y="5808"/>
                  </a:lnTo>
                  <a:lnTo>
                    <a:pt x="1392" y="5712"/>
                  </a:lnTo>
                  <a:lnTo>
                    <a:pt x="1146" y="5604"/>
                  </a:lnTo>
                  <a:lnTo>
                    <a:pt x="918" y="5484"/>
                  </a:lnTo>
                  <a:lnTo>
                    <a:pt x="708" y="5352"/>
                  </a:lnTo>
                  <a:lnTo>
                    <a:pt x="522" y="5214"/>
                  </a:lnTo>
                  <a:lnTo>
                    <a:pt x="360" y="5058"/>
                  </a:lnTo>
                  <a:lnTo>
                    <a:pt x="228" y="4896"/>
                  </a:lnTo>
                  <a:lnTo>
                    <a:pt x="126" y="4722"/>
                  </a:lnTo>
                  <a:lnTo>
                    <a:pt x="48" y="4542"/>
                  </a:lnTo>
                  <a:lnTo>
                    <a:pt x="6" y="4350"/>
                  </a:lnTo>
                  <a:lnTo>
                    <a:pt x="0" y="4152"/>
                  </a:lnTo>
                  <a:lnTo>
                    <a:pt x="30" y="3948"/>
                  </a:lnTo>
                  <a:lnTo>
                    <a:pt x="96" y="3738"/>
                  </a:lnTo>
                  <a:lnTo>
                    <a:pt x="198" y="3522"/>
                  </a:lnTo>
                  <a:lnTo>
                    <a:pt x="318" y="3324"/>
                  </a:lnTo>
                  <a:lnTo>
                    <a:pt x="450" y="3150"/>
                  </a:lnTo>
                  <a:lnTo>
                    <a:pt x="594" y="3000"/>
                  </a:lnTo>
                  <a:lnTo>
                    <a:pt x="750" y="2862"/>
                  </a:lnTo>
                  <a:lnTo>
                    <a:pt x="918" y="2748"/>
                  </a:lnTo>
                  <a:lnTo>
                    <a:pt x="1086" y="2646"/>
                  </a:lnTo>
                  <a:lnTo>
                    <a:pt x="1266" y="2562"/>
                  </a:lnTo>
                  <a:lnTo>
                    <a:pt x="1452" y="2496"/>
                  </a:lnTo>
                  <a:lnTo>
                    <a:pt x="1446" y="2346"/>
                  </a:lnTo>
                  <a:lnTo>
                    <a:pt x="1464" y="2202"/>
                  </a:lnTo>
                  <a:lnTo>
                    <a:pt x="1518" y="2052"/>
                  </a:lnTo>
                  <a:lnTo>
                    <a:pt x="1590" y="1908"/>
                  </a:lnTo>
                  <a:lnTo>
                    <a:pt x="1698" y="1770"/>
                  </a:lnTo>
                  <a:lnTo>
                    <a:pt x="1842" y="1632"/>
                  </a:lnTo>
                  <a:lnTo>
                    <a:pt x="1998" y="1518"/>
                  </a:lnTo>
                  <a:lnTo>
                    <a:pt x="2166" y="1428"/>
                  </a:lnTo>
                  <a:lnTo>
                    <a:pt x="2340" y="1350"/>
                  </a:lnTo>
                  <a:lnTo>
                    <a:pt x="2520" y="1296"/>
                  </a:lnTo>
                  <a:lnTo>
                    <a:pt x="2700" y="1260"/>
                  </a:lnTo>
                  <a:lnTo>
                    <a:pt x="2880" y="1230"/>
                  </a:lnTo>
                  <a:lnTo>
                    <a:pt x="3054" y="1218"/>
                  </a:lnTo>
                  <a:lnTo>
                    <a:pt x="3216" y="1212"/>
                  </a:lnTo>
                  <a:lnTo>
                    <a:pt x="3372" y="1218"/>
                  </a:lnTo>
                  <a:lnTo>
                    <a:pt x="3510" y="1224"/>
                  </a:lnTo>
                  <a:lnTo>
                    <a:pt x="3540" y="1092"/>
                  </a:lnTo>
                  <a:lnTo>
                    <a:pt x="3588" y="966"/>
                  </a:lnTo>
                  <a:lnTo>
                    <a:pt x="3654" y="846"/>
                  </a:lnTo>
                  <a:lnTo>
                    <a:pt x="3738" y="738"/>
                  </a:lnTo>
                  <a:lnTo>
                    <a:pt x="3846" y="636"/>
                  </a:lnTo>
                  <a:lnTo>
                    <a:pt x="3984" y="546"/>
                  </a:lnTo>
                  <a:lnTo>
                    <a:pt x="4140" y="474"/>
                  </a:lnTo>
                  <a:lnTo>
                    <a:pt x="4350" y="414"/>
                  </a:lnTo>
                  <a:lnTo>
                    <a:pt x="4548" y="384"/>
                  </a:lnTo>
                  <a:lnTo>
                    <a:pt x="4746" y="384"/>
                  </a:lnTo>
                  <a:lnTo>
                    <a:pt x="4938" y="414"/>
                  </a:lnTo>
                  <a:lnTo>
                    <a:pt x="5118" y="462"/>
                  </a:lnTo>
                  <a:lnTo>
                    <a:pt x="5292" y="534"/>
                  </a:lnTo>
                  <a:lnTo>
                    <a:pt x="5448" y="612"/>
                  </a:lnTo>
                  <a:lnTo>
                    <a:pt x="5598" y="702"/>
                  </a:lnTo>
                  <a:lnTo>
                    <a:pt x="5826" y="498"/>
                  </a:lnTo>
                  <a:lnTo>
                    <a:pt x="6054" y="330"/>
                  </a:lnTo>
                  <a:lnTo>
                    <a:pt x="6276" y="204"/>
                  </a:lnTo>
                  <a:lnTo>
                    <a:pt x="6486" y="108"/>
                  </a:lnTo>
                  <a:lnTo>
                    <a:pt x="6696" y="42"/>
                  </a:lnTo>
                  <a:lnTo>
                    <a:pt x="6894" y="6"/>
                  </a:lnTo>
                  <a:lnTo>
                    <a:pt x="6990" y="0"/>
                  </a:lnTo>
                  <a:close/>
                </a:path>
              </a:pathLst>
            </a:custGeom>
            <a:gradFill flip="none" rotWithShape="1">
              <a:gsLst>
                <a:gs pos="86000">
                  <a:schemeClr val="bg1"/>
                </a:gs>
                <a:gs pos="95000">
                  <a:schemeClr val="bg1">
                    <a:lumMod val="85000"/>
                  </a:schemeClr>
                </a:gs>
              </a:gsLst>
              <a:lin ang="21000000" scaled="0"/>
              <a:tileRect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97"/>
            <p:cNvSpPr>
              <a:spLocks/>
            </p:cNvSpPr>
            <p:nvPr/>
          </p:nvSpPr>
          <p:spPr bwMode="auto">
            <a:xfrm>
              <a:off x="36256913" y="-6600825"/>
              <a:ext cx="819150" cy="1933575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516" y="1128"/>
                </a:cxn>
                <a:cxn ang="0">
                  <a:pos x="432" y="1164"/>
                </a:cxn>
                <a:cxn ang="0">
                  <a:pos x="330" y="1188"/>
                </a:cxn>
                <a:cxn ang="0">
                  <a:pos x="222" y="1200"/>
                </a:cxn>
                <a:cxn ang="0">
                  <a:pos x="108" y="1212"/>
                </a:cxn>
                <a:cxn ang="0">
                  <a:pos x="0" y="1218"/>
                </a:cxn>
                <a:cxn ang="0">
                  <a:pos x="222" y="0"/>
                </a:cxn>
              </a:cxnLst>
              <a:rect l="0" t="0" r="r" b="b"/>
              <a:pathLst>
                <a:path w="516" h="1218">
                  <a:moveTo>
                    <a:pt x="222" y="0"/>
                  </a:moveTo>
                  <a:lnTo>
                    <a:pt x="516" y="1128"/>
                  </a:lnTo>
                  <a:lnTo>
                    <a:pt x="432" y="1164"/>
                  </a:lnTo>
                  <a:lnTo>
                    <a:pt x="330" y="1188"/>
                  </a:lnTo>
                  <a:lnTo>
                    <a:pt x="222" y="1200"/>
                  </a:lnTo>
                  <a:lnTo>
                    <a:pt x="108" y="1212"/>
                  </a:lnTo>
                  <a:lnTo>
                    <a:pt x="0" y="1218"/>
                  </a:lnTo>
                  <a:lnTo>
                    <a:pt x="222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1800000" scaled="0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" name="Прямоугольник 121"/>
          <p:cNvSpPr/>
          <p:nvPr/>
        </p:nvSpPr>
        <p:spPr>
          <a:xfrm>
            <a:off x="-18093" y="4006368"/>
            <a:ext cx="4000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chemeClr val="accent3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專案審查平台</a:t>
            </a:r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6" name="文本框 79"/>
          <p:cNvSpPr txBox="1"/>
          <p:nvPr/>
        </p:nvSpPr>
        <p:spPr>
          <a:xfrm>
            <a:off x="-18093" y="1878711"/>
            <a:ext cx="6040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altLang="zh-TW" sz="2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EIP</a:t>
            </a:r>
            <a:r>
              <a:rPr lang="zh-TW" altLang="en-US" sz="2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測試環境網址</a:t>
            </a:r>
            <a:r>
              <a:rPr lang="en-US" altLang="zh-TW" sz="2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:</a:t>
            </a:r>
            <a:r>
              <a:rPr lang="zh-TW" altLang="en-US" sz="2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  </a:t>
            </a:r>
            <a:endParaRPr lang="en-US" altLang="zh-TW" sz="28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228600" indent="-228600"/>
            <a:r>
              <a:rPr lang="zh-TW" altLang="en-US" sz="2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  </a:t>
            </a:r>
            <a:r>
              <a:rPr lang="en-US" altLang="zh-TW" sz="2800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http</a:t>
            </a:r>
            <a:r>
              <a:rPr lang="en-US" altLang="zh-TW" sz="2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://eip.nafco.com.tw/</a:t>
            </a:r>
            <a:endParaRPr lang="en-US" altLang="zh-TW" sz="3600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1684819" y="4409927"/>
            <a:ext cx="1666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zh-TW" altLang="en-US" sz="1600" b="1" dirty="0" smtClean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專案審查申請</a:t>
            </a:r>
            <a:endParaRPr lang="en-US" altLang="zh-TW" sz="1600" b="1" dirty="0" smtClean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  <a:p>
            <a:pPr marL="228600" indent="-228600"/>
            <a:r>
              <a:rPr lang="zh-TW" altLang="en-US" sz="1600" b="1" dirty="0">
                <a:solidFill>
                  <a:schemeClr val="tx2"/>
                </a:solidFill>
                <a:latin typeface="Microsoft YaHei" pitchFamily="34" charset="-122"/>
                <a:ea typeface="Microsoft YaHei" pitchFamily="34" charset="-122"/>
                <a:cs typeface="Arial" pitchFamily="34" charset="0"/>
              </a:rPr>
              <a:t>專案審查清單</a:t>
            </a:r>
            <a:endParaRPr lang="ru-RU" sz="1600" b="1" dirty="0">
              <a:solidFill>
                <a:schemeClr val="tx2"/>
              </a:solidFill>
              <a:latin typeface="Microsoft YaHei" pitchFamily="34" charset="-122"/>
              <a:ea typeface="Microsoft YaHei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5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 smtClean="0"/>
              <a:t>2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925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81622" y="1397271"/>
            <a:ext cx="119212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專案審查新增</a:t>
            </a:r>
            <a:r>
              <a:rPr lang="en-US" altLang="zh-TW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TW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請先使用登入電腦之</a:t>
            </a:r>
            <a:r>
              <a:rPr lang="en-US" altLang="zh-TW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AD</a:t>
            </a:r>
            <a:r>
              <a:rPr lang="zh-TW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帳密登入</a:t>
            </a:r>
            <a:endParaRPr lang="en-US" altLang="zh-TW" sz="24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請選擇公司別後</a:t>
            </a:r>
            <a:r>
              <a:rPr lang="en-US" altLang="zh-TW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系統會帶出對應之專案單位可選擇</a:t>
            </a:r>
            <a:endParaRPr lang="en-US" altLang="zh-CN" sz="24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專案資本支出費用檔</a:t>
            </a:r>
            <a:r>
              <a:rPr lang="en-US" altLang="zh-TW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請使用頁面之範本</a:t>
            </a:r>
            <a:r>
              <a:rPr lang="en-US" altLang="zh-TW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勿使用原檔</a:t>
            </a:r>
            <a:endParaRPr lang="en-US" altLang="zh-TW" sz="24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預定計畫與需求人力</a:t>
            </a:r>
            <a:endParaRPr lang="en-US" altLang="zh-TW" sz="24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專案說明明細</a:t>
            </a:r>
            <a:r>
              <a:rPr lang="en-US" altLang="zh-TW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TW" altLang="en-US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現況說明、專案目的、投資成本等</a:t>
            </a:r>
            <a:endParaRPr lang="en-US" altLang="zh-CN" sz="24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按下存檔紀錄後</a:t>
            </a:r>
            <a:r>
              <a:rPr lang="en-US" altLang="zh-TW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sz="24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於下頁確</a:t>
            </a:r>
            <a:r>
              <a:rPr lang="zh-TW" altLang="en-US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認內容後送簽</a:t>
            </a:r>
            <a:r>
              <a:rPr lang="en-US" altLang="zh-TW" sz="24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GSC</a:t>
            </a:r>
            <a:endParaRPr lang="zh-CN" altLang="en-US" sz="24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55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81622" y="1397271"/>
            <a:ext cx="11921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1.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專案審查新增</a:t>
            </a:r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請先使用登入電腦之</a:t>
            </a:r>
            <a:r>
              <a:rPr lang="en-US" altLang="zh-TW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AD</a:t>
            </a:r>
            <a:r>
              <a:rPr lang="zh-TW" altLang="en-US" sz="3600" b="1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帳密登入</a:t>
            </a:r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" name="Freeform 12"/>
          <p:cNvSpPr>
            <a:spLocks/>
          </p:cNvSpPr>
          <p:nvPr/>
        </p:nvSpPr>
        <p:spPr bwMode="auto">
          <a:xfrm>
            <a:off x="381622" y="2597600"/>
            <a:ext cx="1737417" cy="169551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ight Arrow 59"/>
          <p:cNvSpPr/>
          <p:nvPr/>
        </p:nvSpPr>
        <p:spPr>
          <a:xfrm>
            <a:off x="835198" y="3133491"/>
            <a:ext cx="930168" cy="6439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749" y="2597600"/>
            <a:ext cx="3505633" cy="277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4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81622" y="1397271"/>
            <a:ext cx="11921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2.</a:t>
            </a:r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請選擇公司別後</a:t>
            </a:r>
            <a:r>
              <a:rPr lang="en-US" altLang="zh-TW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系統會帶出對應之專案單位可選擇</a:t>
            </a:r>
            <a:endParaRPr lang="en-US" altLang="zh-TW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2" y="2459054"/>
            <a:ext cx="67151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9"/>
          <p:cNvSpPr txBox="1"/>
          <p:nvPr/>
        </p:nvSpPr>
        <p:spPr>
          <a:xfrm>
            <a:off x="7592291" y="2712377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</a:t>
            </a:r>
            <a:endParaRPr lang="zh-CN" altLang="en-US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文本框 82"/>
          <p:cNvSpPr txBox="1"/>
          <p:nvPr/>
        </p:nvSpPr>
        <p:spPr>
          <a:xfrm>
            <a:off x="7592291" y="3358708"/>
            <a:ext cx="43918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送簽會以該專案單位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Boss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為申請人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Ex:3131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Boss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為蔡正偉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簽核者則為上一階主管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周秉豪為第一位簽核者</a:t>
            </a:r>
            <a:endParaRPr lang="en-US" altLang="zh-TW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24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操作說明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79"/>
          <p:cNvSpPr txBox="1"/>
          <p:nvPr/>
        </p:nvSpPr>
        <p:spPr>
          <a:xfrm>
            <a:off x="381622" y="1397271"/>
            <a:ext cx="11921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3.</a:t>
            </a:r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專案資本支出費用檔</a:t>
            </a:r>
            <a:r>
              <a:rPr lang="en-US" altLang="zh-TW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請使用頁面之範本</a:t>
            </a:r>
            <a:r>
              <a:rPr lang="en-US" altLang="zh-TW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勿使用原檔</a:t>
            </a:r>
            <a:endParaRPr lang="en-US" altLang="zh-TW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CN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endParaRPr lang="en-US" altLang="zh-TW" sz="3600" b="1" dirty="0" smtClean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3" y="2893351"/>
            <a:ext cx="78009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9"/>
          <p:cNvSpPr txBox="1"/>
          <p:nvPr/>
        </p:nvSpPr>
        <p:spPr>
          <a:xfrm>
            <a:off x="8229600" y="2712376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說明</a:t>
            </a:r>
            <a:endParaRPr lang="zh-CN" altLang="en-US" sz="3600" b="1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" name="文本框 82"/>
          <p:cNvSpPr txBox="1"/>
          <p:nvPr/>
        </p:nvSpPr>
        <p:spPr>
          <a:xfrm>
            <a:off x="8229600" y="3358707"/>
            <a:ext cx="3754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資本支出與費用會讀取您上傳的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Excel</a:t>
            </a:r>
            <a:r>
              <a:rPr lang="en-US" altLang="zh-CN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. </a:t>
            </a:r>
            <a:endParaRPr lang="en-US" altLang="zh-CN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如上傳讀取不到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系統會回報讀不到正確檔案</a:t>
            </a:r>
            <a:r>
              <a:rPr lang="en-US" altLang="zh-TW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,</a:t>
            </a:r>
            <a:r>
              <a:rPr lang="zh-TW" altLang="en-US" dirty="0" smtClean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 請重新上傳</a:t>
            </a:r>
            <a:endParaRPr lang="zh-CN" altLang="en-US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3" y="2261291"/>
            <a:ext cx="66865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29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六边形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4CB8D2"/>
      </a:accent1>
      <a:accent2>
        <a:srgbClr val="266983"/>
      </a:accent2>
      <a:accent3>
        <a:srgbClr val="B61953"/>
      </a:accent3>
      <a:accent4>
        <a:srgbClr val="E38E1D"/>
      </a:accent4>
      <a:accent5>
        <a:srgbClr val="3F3F3F"/>
      </a:accent5>
      <a:accent6>
        <a:srgbClr val="7F7F7F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550</Words>
  <Application>Microsoft Office PowerPoint</Application>
  <PresentationFormat>自訂</PresentationFormat>
  <Paragraphs>105</Paragraphs>
  <Slides>19</Slides>
  <Notes>18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蔡涵純(hanna.tsai)</cp:lastModifiedBy>
  <cp:revision>170</cp:revision>
  <dcterms:created xsi:type="dcterms:W3CDTF">2015-02-06T05:47:33Z</dcterms:created>
  <dcterms:modified xsi:type="dcterms:W3CDTF">2023-01-18T03:34:18Z</dcterms:modified>
</cp:coreProperties>
</file>